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6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C2F202-D431-443D-A4B4-3673EF1B4FE3}" v="66" dt="2026-01-12T21:21:41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7" d="100"/>
          <a:sy n="157" d="100"/>
        </p:scale>
        <p:origin x="4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8C2F202-D431-443D-A4B4-3673EF1B4FE3}"/>
    <pc:docChg chg="undo custSel addSld modSld">
      <pc:chgData name="Danny Young" userId="cb0f4ce2-eb4f-479e-8e8f-3beb257e632f" providerId="ADAL" clId="{58C2F202-D431-443D-A4B4-3673EF1B4FE3}" dt="2026-01-12T21:21:49.943" v="347" actId="1076"/>
      <pc:docMkLst>
        <pc:docMk/>
      </pc:docMkLst>
      <pc:sldChg chg="addSp delSp modSp new mod">
        <pc:chgData name="Danny Young" userId="cb0f4ce2-eb4f-479e-8e8f-3beb257e632f" providerId="ADAL" clId="{58C2F202-D431-443D-A4B4-3673EF1B4FE3}" dt="2026-01-12T21:01:32.245" v="117" actId="1076"/>
        <pc:sldMkLst>
          <pc:docMk/>
          <pc:sldMk cId="1156765033" sldId="274"/>
        </pc:sldMkLst>
        <pc:spChg chg="del">
          <ac:chgData name="Danny Young" userId="cb0f4ce2-eb4f-479e-8e8f-3beb257e632f" providerId="ADAL" clId="{58C2F202-D431-443D-A4B4-3673EF1B4FE3}" dt="2026-01-12T20:57:32.042" v="5" actId="478"/>
          <ac:spMkLst>
            <pc:docMk/>
            <pc:sldMk cId="1156765033" sldId="274"/>
            <ac:spMk id="2" creationId="{A2DD6E5E-D2AF-42AD-BC8C-107556CEF56C}"/>
          </ac:spMkLst>
        </pc:spChg>
        <pc:spChg chg="del">
          <ac:chgData name="Danny Young" userId="cb0f4ce2-eb4f-479e-8e8f-3beb257e632f" providerId="ADAL" clId="{58C2F202-D431-443D-A4B4-3673EF1B4FE3}" dt="2026-01-12T20:57:32.042" v="5" actId="478"/>
          <ac:spMkLst>
            <pc:docMk/>
            <pc:sldMk cId="1156765033" sldId="274"/>
            <ac:spMk id="3" creationId="{4B3DDA7A-8D4B-8DB5-5ED5-F2480850904E}"/>
          </ac:spMkLst>
        </pc:spChg>
        <pc:spChg chg="add mod">
          <ac:chgData name="Danny Young" userId="cb0f4ce2-eb4f-479e-8e8f-3beb257e632f" providerId="ADAL" clId="{58C2F202-D431-443D-A4B4-3673EF1B4FE3}" dt="2026-01-12T21:01:11.946" v="113" actId="1076"/>
          <ac:spMkLst>
            <pc:docMk/>
            <pc:sldMk cId="1156765033" sldId="274"/>
            <ac:spMk id="4" creationId="{B9058FA2-2180-A8DC-BE90-5E10977E2073}"/>
          </ac:spMkLst>
        </pc:spChg>
        <pc:spChg chg="add mod">
          <ac:chgData name="Danny Young" userId="cb0f4ce2-eb4f-479e-8e8f-3beb257e632f" providerId="ADAL" clId="{58C2F202-D431-443D-A4B4-3673EF1B4FE3}" dt="2026-01-12T20:57:30.292" v="4" actId="14100"/>
          <ac:spMkLst>
            <pc:docMk/>
            <pc:sldMk cId="1156765033" sldId="274"/>
            <ac:spMk id="5" creationId="{36C27782-C12E-9B7E-5479-0360DAB47902}"/>
          </ac:spMkLst>
        </pc:spChg>
        <pc:spChg chg="add del">
          <ac:chgData name="Danny Young" userId="cb0f4ce2-eb4f-479e-8e8f-3beb257e632f" providerId="ADAL" clId="{58C2F202-D431-443D-A4B4-3673EF1B4FE3}" dt="2026-01-12T20:57:42.784" v="7" actId="478"/>
          <ac:spMkLst>
            <pc:docMk/>
            <pc:sldMk cId="1156765033" sldId="274"/>
            <ac:spMk id="6" creationId="{1796911C-AC8B-AE00-F192-FAC5FEBCC724}"/>
          </ac:spMkLst>
        </pc:spChg>
        <pc:spChg chg="add mod ord">
          <ac:chgData name="Danny Young" userId="cb0f4ce2-eb4f-479e-8e8f-3beb257e632f" providerId="ADAL" clId="{58C2F202-D431-443D-A4B4-3673EF1B4FE3}" dt="2026-01-12T21:01:06.320" v="110" actId="166"/>
          <ac:spMkLst>
            <pc:docMk/>
            <pc:sldMk cId="1156765033" sldId="274"/>
            <ac:spMk id="7" creationId="{AA18C2CB-9F12-CC0C-4E9A-71BA4DFD4506}"/>
          </ac:spMkLst>
        </pc:spChg>
        <pc:spChg chg="add mod">
          <ac:chgData name="Danny Young" userId="cb0f4ce2-eb4f-479e-8e8f-3beb257e632f" providerId="ADAL" clId="{58C2F202-D431-443D-A4B4-3673EF1B4FE3}" dt="2026-01-12T21:00:39.801" v="98" actId="1037"/>
          <ac:spMkLst>
            <pc:docMk/>
            <pc:sldMk cId="1156765033" sldId="274"/>
            <ac:spMk id="12" creationId="{D0093847-977C-0BDD-1A7B-CBC0509B1466}"/>
          </ac:spMkLst>
        </pc:spChg>
        <pc:spChg chg="add mod">
          <ac:chgData name="Danny Young" userId="cb0f4ce2-eb4f-479e-8e8f-3beb257e632f" providerId="ADAL" clId="{58C2F202-D431-443D-A4B4-3673EF1B4FE3}" dt="2026-01-12T21:00:46.873" v="100" actId="1076"/>
          <ac:spMkLst>
            <pc:docMk/>
            <pc:sldMk cId="1156765033" sldId="274"/>
            <ac:spMk id="13" creationId="{AF11922C-59C3-6D3B-7410-63F5262AAD81}"/>
          </ac:spMkLst>
        </pc:spChg>
        <pc:spChg chg="add mod">
          <ac:chgData name="Danny Young" userId="cb0f4ce2-eb4f-479e-8e8f-3beb257e632f" providerId="ADAL" clId="{58C2F202-D431-443D-A4B4-3673EF1B4FE3}" dt="2026-01-12T21:00:51.282" v="103" actId="1076"/>
          <ac:spMkLst>
            <pc:docMk/>
            <pc:sldMk cId="1156765033" sldId="274"/>
            <ac:spMk id="14" creationId="{B8E9093A-99D7-86E5-0B38-11A001336B2B}"/>
          </ac:spMkLst>
        </pc:spChg>
        <pc:spChg chg="add mod">
          <ac:chgData name="Danny Young" userId="cb0f4ce2-eb4f-479e-8e8f-3beb257e632f" providerId="ADAL" clId="{58C2F202-D431-443D-A4B4-3673EF1B4FE3}" dt="2026-01-12T21:00:55.620" v="105" actId="1076"/>
          <ac:spMkLst>
            <pc:docMk/>
            <pc:sldMk cId="1156765033" sldId="274"/>
            <ac:spMk id="15" creationId="{B44744C3-6BB8-8347-DD1E-678585C97C46}"/>
          </ac:spMkLst>
        </pc:spChg>
        <pc:spChg chg="add mod">
          <ac:chgData name="Danny Young" userId="cb0f4ce2-eb4f-479e-8e8f-3beb257e632f" providerId="ADAL" clId="{58C2F202-D431-443D-A4B4-3673EF1B4FE3}" dt="2026-01-12T21:01:09.623" v="112" actId="1035"/>
          <ac:spMkLst>
            <pc:docMk/>
            <pc:sldMk cId="1156765033" sldId="274"/>
            <ac:spMk id="16" creationId="{107A2918-3B44-07C1-6A6A-470B5C0DACC2}"/>
          </ac:spMkLst>
        </pc:spChg>
        <pc:spChg chg="add mod">
          <ac:chgData name="Danny Young" userId="cb0f4ce2-eb4f-479e-8e8f-3beb257e632f" providerId="ADAL" clId="{58C2F202-D431-443D-A4B4-3673EF1B4FE3}" dt="2026-01-12T21:01:03.681" v="109" actId="1076"/>
          <ac:spMkLst>
            <pc:docMk/>
            <pc:sldMk cId="1156765033" sldId="274"/>
            <ac:spMk id="17" creationId="{D871F83B-3494-760B-A520-C52A95645CE2}"/>
          </ac:spMkLst>
        </pc:spChg>
        <pc:graphicFrameChg chg="add mod">
          <ac:chgData name="Danny Young" userId="cb0f4ce2-eb4f-479e-8e8f-3beb257e632f" providerId="ADAL" clId="{58C2F202-D431-443D-A4B4-3673EF1B4FE3}" dt="2026-01-12T20:59:14.288" v="17" actId="1076"/>
          <ac:graphicFrameMkLst>
            <pc:docMk/>
            <pc:sldMk cId="1156765033" sldId="274"/>
            <ac:graphicFrameMk id="8" creationId="{61DECD8F-A400-6C1E-AF20-4E67685952EF}"/>
          </ac:graphicFrameMkLst>
        </pc:graphicFrameChg>
        <pc:graphicFrameChg chg="add mod">
          <ac:chgData name="Danny Young" userId="cb0f4ce2-eb4f-479e-8e8f-3beb257e632f" providerId="ADAL" clId="{58C2F202-D431-443D-A4B4-3673EF1B4FE3}" dt="2026-01-12T20:59:22.904" v="21" actId="1076"/>
          <ac:graphicFrameMkLst>
            <pc:docMk/>
            <pc:sldMk cId="1156765033" sldId="274"/>
            <ac:graphicFrameMk id="9" creationId="{B22E2E5D-5A6B-6EB9-742F-915E32AB58F7}"/>
          </ac:graphicFrameMkLst>
        </pc:graphicFrameChg>
        <pc:graphicFrameChg chg="add mod">
          <ac:chgData name="Danny Young" userId="cb0f4ce2-eb4f-479e-8e8f-3beb257e632f" providerId="ADAL" clId="{58C2F202-D431-443D-A4B4-3673EF1B4FE3}" dt="2026-01-12T20:59:49.842" v="27" actId="1076"/>
          <ac:graphicFrameMkLst>
            <pc:docMk/>
            <pc:sldMk cId="1156765033" sldId="274"/>
            <ac:graphicFrameMk id="10" creationId="{39157E03-E01F-97DE-531E-1E06B1AA2EC6}"/>
          </ac:graphicFrameMkLst>
        </pc:graphicFrameChg>
        <pc:graphicFrameChg chg="add mod">
          <ac:chgData name="Danny Young" userId="cb0f4ce2-eb4f-479e-8e8f-3beb257e632f" providerId="ADAL" clId="{58C2F202-D431-443D-A4B4-3673EF1B4FE3}" dt="2026-01-12T20:59:59.813" v="32" actId="1076"/>
          <ac:graphicFrameMkLst>
            <pc:docMk/>
            <pc:sldMk cId="1156765033" sldId="274"/>
            <ac:graphicFrameMk id="11" creationId="{2CE0E7D9-63CE-0234-128C-02EED54F42B8}"/>
          </ac:graphicFrameMkLst>
        </pc:graphicFrameChg>
        <pc:picChg chg="add mod">
          <ac:chgData name="Danny Young" userId="cb0f4ce2-eb4f-479e-8e8f-3beb257e632f" providerId="ADAL" clId="{58C2F202-D431-443D-A4B4-3673EF1B4FE3}" dt="2026-01-12T21:01:32.245" v="117" actId="1076"/>
          <ac:picMkLst>
            <pc:docMk/>
            <pc:sldMk cId="1156765033" sldId="274"/>
            <ac:picMk id="19" creationId="{C101AC04-8DD2-A48E-D41A-4711B7AFEC4B}"/>
          </ac:picMkLst>
        </pc:picChg>
      </pc:sldChg>
      <pc:sldChg chg="add">
        <pc:chgData name="Danny Young" userId="cb0f4ce2-eb4f-479e-8e8f-3beb257e632f" providerId="ADAL" clId="{58C2F202-D431-443D-A4B4-3673EF1B4FE3}" dt="2026-01-12T21:12:56.457" v="118" actId="2890"/>
        <pc:sldMkLst>
          <pc:docMk/>
          <pc:sldMk cId="1907203343" sldId="275"/>
        </pc:sldMkLst>
      </pc:sldChg>
      <pc:sldChg chg="addSp delSp modSp add mod">
        <pc:chgData name="Danny Young" userId="cb0f4ce2-eb4f-479e-8e8f-3beb257e632f" providerId="ADAL" clId="{58C2F202-D431-443D-A4B4-3673EF1B4FE3}" dt="2026-01-12T21:17:49.791" v="226" actId="167"/>
        <pc:sldMkLst>
          <pc:docMk/>
          <pc:sldMk cId="1578321133" sldId="276"/>
        </pc:sldMkLst>
        <pc:spChg chg="add mod">
          <ac:chgData name="Danny Young" userId="cb0f4ce2-eb4f-479e-8e8f-3beb257e632f" providerId="ADAL" clId="{58C2F202-D431-443D-A4B4-3673EF1B4FE3}" dt="2026-01-12T21:13:13.854" v="126" actId="1076"/>
          <ac:spMkLst>
            <pc:docMk/>
            <pc:sldMk cId="1578321133" sldId="276"/>
            <ac:spMk id="2" creationId="{EBD54E17-6783-5BF0-8E09-A39694FCA656}"/>
          </ac:spMkLst>
        </pc:spChg>
        <pc:spChg chg="add mod">
          <ac:chgData name="Danny Young" userId="cb0f4ce2-eb4f-479e-8e8f-3beb257e632f" providerId="ADAL" clId="{58C2F202-D431-443D-A4B4-3673EF1B4FE3}" dt="2026-01-12T21:13:14.130" v="127"/>
          <ac:spMkLst>
            <pc:docMk/>
            <pc:sldMk cId="1578321133" sldId="276"/>
            <ac:spMk id="3" creationId="{E1810C36-4009-CB89-F9CB-1AFD528CC93B}"/>
          </ac:spMkLst>
        </pc:spChg>
        <pc:spChg chg="mod">
          <ac:chgData name="Danny Young" userId="cb0f4ce2-eb4f-479e-8e8f-3beb257e632f" providerId="ADAL" clId="{58C2F202-D431-443D-A4B4-3673EF1B4FE3}" dt="2026-01-12T21:13:11.397" v="124" actId="14100"/>
          <ac:spMkLst>
            <pc:docMk/>
            <pc:sldMk cId="1578321133" sldId="276"/>
            <ac:spMk id="4" creationId="{B9058FA2-2180-A8DC-BE90-5E10977E2073}"/>
          </ac:spMkLst>
        </pc:spChg>
        <pc:spChg chg="del mod">
          <ac:chgData name="Danny Young" userId="cb0f4ce2-eb4f-479e-8e8f-3beb257e632f" providerId="ADAL" clId="{58C2F202-D431-443D-A4B4-3673EF1B4FE3}" dt="2026-01-12T21:13:04.199" v="122" actId="478"/>
          <ac:spMkLst>
            <pc:docMk/>
            <pc:sldMk cId="1578321133" sldId="276"/>
            <ac:spMk id="5" creationId="{36C27782-C12E-9B7E-5479-0360DAB47902}"/>
          </ac:spMkLst>
        </pc:spChg>
        <pc:spChg chg="add mod">
          <ac:chgData name="Danny Young" userId="cb0f4ce2-eb4f-479e-8e8f-3beb257e632f" providerId="ADAL" clId="{58C2F202-D431-443D-A4B4-3673EF1B4FE3}" dt="2026-01-12T21:13:14.692" v="128"/>
          <ac:spMkLst>
            <pc:docMk/>
            <pc:sldMk cId="1578321133" sldId="276"/>
            <ac:spMk id="6" creationId="{0D4B1DB6-D991-D325-B53E-55610711268B}"/>
          </ac:spMkLst>
        </pc:spChg>
        <pc:spChg chg="mod">
          <ac:chgData name="Danny Young" userId="cb0f4ce2-eb4f-479e-8e8f-3beb257e632f" providerId="ADAL" clId="{58C2F202-D431-443D-A4B4-3673EF1B4FE3}" dt="2026-01-12T21:13:01.354" v="120" actId="1076"/>
          <ac:spMkLst>
            <pc:docMk/>
            <pc:sldMk cId="1578321133" sldId="276"/>
            <ac:spMk id="7" creationId="{AA18C2CB-9F12-CC0C-4E9A-71BA4DFD4506}"/>
          </ac:spMkLst>
        </pc:spChg>
        <pc:spChg chg="mod">
          <ac:chgData name="Danny Young" userId="cb0f4ce2-eb4f-479e-8e8f-3beb257e632f" providerId="ADAL" clId="{58C2F202-D431-443D-A4B4-3673EF1B4FE3}" dt="2026-01-12T21:16:57.809" v="207" actId="1076"/>
          <ac:spMkLst>
            <pc:docMk/>
            <pc:sldMk cId="1578321133" sldId="276"/>
            <ac:spMk id="12" creationId="{D0093847-977C-0BDD-1A7B-CBC0509B1466}"/>
          </ac:spMkLst>
        </pc:spChg>
        <pc:spChg chg="add mod">
          <ac:chgData name="Danny Young" userId="cb0f4ce2-eb4f-479e-8e8f-3beb257e632f" providerId="ADAL" clId="{58C2F202-D431-443D-A4B4-3673EF1B4FE3}" dt="2026-01-12T21:13:15.208" v="129"/>
          <ac:spMkLst>
            <pc:docMk/>
            <pc:sldMk cId="1578321133" sldId="276"/>
            <ac:spMk id="18" creationId="{104649A4-BF46-4213-3042-CEC39E86A96E}"/>
          </ac:spMkLst>
        </pc:spChg>
        <pc:spChg chg="add mod">
          <ac:chgData name="Danny Young" userId="cb0f4ce2-eb4f-479e-8e8f-3beb257e632f" providerId="ADAL" clId="{58C2F202-D431-443D-A4B4-3673EF1B4FE3}" dt="2026-01-12T21:13:50.212" v="133" actId="14100"/>
          <ac:spMkLst>
            <pc:docMk/>
            <pc:sldMk cId="1578321133" sldId="276"/>
            <ac:spMk id="20" creationId="{22E5BC4F-9D39-205E-3FD0-28064FCB297A}"/>
          </ac:spMkLst>
        </pc:spChg>
        <pc:spChg chg="add del mod">
          <ac:chgData name="Danny Young" userId="cb0f4ce2-eb4f-479e-8e8f-3beb257e632f" providerId="ADAL" clId="{58C2F202-D431-443D-A4B4-3673EF1B4FE3}" dt="2026-01-12T21:16:32.136" v="200" actId="478"/>
          <ac:spMkLst>
            <pc:docMk/>
            <pc:sldMk cId="1578321133" sldId="276"/>
            <ac:spMk id="21" creationId="{4B23CF95-4D51-3278-A15D-498E6651B71F}"/>
          </ac:spMkLst>
        </pc:spChg>
        <pc:spChg chg="add mod">
          <ac:chgData name="Danny Young" userId="cb0f4ce2-eb4f-479e-8e8f-3beb257e632f" providerId="ADAL" clId="{58C2F202-D431-443D-A4B4-3673EF1B4FE3}" dt="2026-01-12T21:17:05.337" v="211" actId="1038"/>
          <ac:spMkLst>
            <pc:docMk/>
            <pc:sldMk cId="1578321133" sldId="276"/>
            <ac:spMk id="26" creationId="{3F6093D6-30E9-04BD-CE19-0E0487054B89}"/>
          </ac:spMkLst>
        </pc:spChg>
        <pc:spChg chg="add mod">
          <ac:chgData name="Danny Young" userId="cb0f4ce2-eb4f-479e-8e8f-3beb257e632f" providerId="ADAL" clId="{58C2F202-D431-443D-A4B4-3673EF1B4FE3}" dt="2026-01-12T21:17:06.159" v="212"/>
          <ac:spMkLst>
            <pc:docMk/>
            <pc:sldMk cId="1578321133" sldId="276"/>
            <ac:spMk id="29" creationId="{63C56991-EBEC-2272-9B79-18B41BDE36FA}"/>
          </ac:spMkLst>
        </pc:spChg>
        <pc:spChg chg="add mod">
          <ac:chgData name="Danny Young" userId="cb0f4ce2-eb4f-479e-8e8f-3beb257e632f" providerId="ADAL" clId="{58C2F202-D431-443D-A4B4-3673EF1B4FE3}" dt="2026-01-12T21:17:07.011" v="213"/>
          <ac:spMkLst>
            <pc:docMk/>
            <pc:sldMk cId="1578321133" sldId="276"/>
            <ac:spMk id="32" creationId="{38CA6D10-3146-E575-22E8-9A9353279370}"/>
          </ac:spMkLst>
        </pc:spChg>
        <pc:spChg chg="add mod">
          <ac:chgData name="Danny Young" userId="cb0f4ce2-eb4f-479e-8e8f-3beb257e632f" providerId="ADAL" clId="{58C2F202-D431-443D-A4B4-3673EF1B4FE3}" dt="2026-01-12T21:17:07.910" v="214"/>
          <ac:spMkLst>
            <pc:docMk/>
            <pc:sldMk cId="1578321133" sldId="276"/>
            <ac:spMk id="35" creationId="{52D0EF0B-3193-E8B3-10F9-5CFEECA46F59}"/>
          </ac:spMkLst>
        </pc:spChg>
        <pc:spChg chg="add mod ord">
          <ac:chgData name="Danny Young" userId="cb0f4ce2-eb4f-479e-8e8f-3beb257e632f" providerId="ADAL" clId="{58C2F202-D431-443D-A4B4-3673EF1B4FE3}" dt="2026-01-12T21:17:49.791" v="226" actId="167"/>
          <ac:spMkLst>
            <pc:docMk/>
            <pc:sldMk cId="1578321133" sldId="276"/>
            <ac:spMk id="43" creationId="{459E7A3A-9DEF-17B4-B1AE-A8DE4AB20191}"/>
          </ac:spMkLst>
        </pc:spChg>
        <pc:cxnChg chg="add mod">
          <ac:chgData name="Danny Young" userId="cb0f4ce2-eb4f-479e-8e8f-3beb257e632f" providerId="ADAL" clId="{58C2F202-D431-443D-A4B4-3673EF1B4FE3}" dt="2026-01-12T21:16:51.038" v="206" actId="692"/>
          <ac:cxnSpMkLst>
            <pc:docMk/>
            <pc:sldMk cId="1578321133" sldId="276"/>
            <ac:cxnSpMk id="23" creationId="{07200977-35A9-75F0-BFA3-BDE6AD6D0C86}"/>
          </ac:cxnSpMkLst>
        </pc:cxnChg>
        <pc:cxnChg chg="add mod">
          <ac:chgData name="Danny Young" userId="cb0f4ce2-eb4f-479e-8e8f-3beb257e632f" providerId="ADAL" clId="{58C2F202-D431-443D-A4B4-3673EF1B4FE3}" dt="2026-01-12T21:16:51.038" v="206" actId="692"/>
          <ac:cxnSpMkLst>
            <pc:docMk/>
            <pc:sldMk cId="1578321133" sldId="276"/>
            <ac:cxnSpMk id="24" creationId="{4D988ADB-3E8C-0A56-5A5A-A1E2F292208D}"/>
          </ac:cxnSpMkLst>
        </pc:cxnChg>
        <pc:cxnChg chg="add mod">
          <ac:chgData name="Danny Young" userId="cb0f4ce2-eb4f-479e-8e8f-3beb257e632f" providerId="ADAL" clId="{58C2F202-D431-443D-A4B4-3673EF1B4FE3}" dt="2026-01-12T21:17:05.337" v="211" actId="1038"/>
          <ac:cxnSpMkLst>
            <pc:docMk/>
            <pc:sldMk cId="1578321133" sldId="276"/>
            <ac:cxnSpMk id="27" creationId="{6C8BAAFF-0A2C-E32B-8A2A-2049D8F3B36B}"/>
          </ac:cxnSpMkLst>
        </pc:cxnChg>
        <pc:cxnChg chg="add mod">
          <ac:chgData name="Danny Young" userId="cb0f4ce2-eb4f-479e-8e8f-3beb257e632f" providerId="ADAL" clId="{58C2F202-D431-443D-A4B4-3673EF1B4FE3}" dt="2026-01-12T21:17:05.337" v="211" actId="1038"/>
          <ac:cxnSpMkLst>
            <pc:docMk/>
            <pc:sldMk cId="1578321133" sldId="276"/>
            <ac:cxnSpMk id="28" creationId="{3C84F1E1-AD62-1E4B-0A2D-284F2CE4A699}"/>
          </ac:cxnSpMkLst>
        </pc:cxnChg>
        <pc:cxnChg chg="add mod">
          <ac:chgData name="Danny Young" userId="cb0f4ce2-eb4f-479e-8e8f-3beb257e632f" providerId="ADAL" clId="{58C2F202-D431-443D-A4B4-3673EF1B4FE3}" dt="2026-01-12T21:17:06.159" v="212"/>
          <ac:cxnSpMkLst>
            <pc:docMk/>
            <pc:sldMk cId="1578321133" sldId="276"/>
            <ac:cxnSpMk id="30" creationId="{A76B932C-9EEE-458B-C6AF-8708482E99B6}"/>
          </ac:cxnSpMkLst>
        </pc:cxnChg>
        <pc:cxnChg chg="add mod">
          <ac:chgData name="Danny Young" userId="cb0f4ce2-eb4f-479e-8e8f-3beb257e632f" providerId="ADAL" clId="{58C2F202-D431-443D-A4B4-3673EF1B4FE3}" dt="2026-01-12T21:17:06.159" v="212"/>
          <ac:cxnSpMkLst>
            <pc:docMk/>
            <pc:sldMk cId="1578321133" sldId="276"/>
            <ac:cxnSpMk id="31" creationId="{EB36FC3B-B659-4045-54AC-007D20AEED7B}"/>
          </ac:cxnSpMkLst>
        </pc:cxnChg>
        <pc:cxnChg chg="add mod">
          <ac:chgData name="Danny Young" userId="cb0f4ce2-eb4f-479e-8e8f-3beb257e632f" providerId="ADAL" clId="{58C2F202-D431-443D-A4B4-3673EF1B4FE3}" dt="2026-01-12T21:17:07.011" v="213"/>
          <ac:cxnSpMkLst>
            <pc:docMk/>
            <pc:sldMk cId="1578321133" sldId="276"/>
            <ac:cxnSpMk id="33" creationId="{1A129D2F-E414-9F1E-898B-9317C3138F08}"/>
          </ac:cxnSpMkLst>
        </pc:cxnChg>
        <pc:cxnChg chg="add mod">
          <ac:chgData name="Danny Young" userId="cb0f4ce2-eb4f-479e-8e8f-3beb257e632f" providerId="ADAL" clId="{58C2F202-D431-443D-A4B4-3673EF1B4FE3}" dt="2026-01-12T21:17:07.011" v="213"/>
          <ac:cxnSpMkLst>
            <pc:docMk/>
            <pc:sldMk cId="1578321133" sldId="276"/>
            <ac:cxnSpMk id="34" creationId="{E20C364A-BD78-3DE4-CFD2-84B3FF86EDB7}"/>
          </ac:cxnSpMkLst>
        </pc:cxnChg>
        <pc:cxnChg chg="add mod">
          <ac:chgData name="Danny Young" userId="cb0f4ce2-eb4f-479e-8e8f-3beb257e632f" providerId="ADAL" clId="{58C2F202-D431-443D-A4B4-3673EF1B4FE3}" dt="2026-01-12T21:17:07.910" v="214"/>
          <ac:cxnSpMkLst>
            <pc:docMk/>
            <pc:sldMk cId="1578321133" sldId="276"/>
            <ac:cxnSpMk id="36" creationId="{487C8792-D214-639B-6FC4-5CF462818197}"/>
          </ac:cxnSpMkLst>
        </pc:cxnChg>
        <pc:cxnChg chg="add mod">
          <ac:chgData name="Danny Young" userId="cb0f4ce2-eb4f-479e-8e8f-3beb257e632f" providerId="ADAL" clId="{58C2F202-D431-443D-A4B4-3673EF1B4FE3}" dt="2026-01-12T21:17:07.910" v="214"/>
          <ac:cxnSpMkLst>
            <pc:docMk/>
            <pc:sldMk cId="1578321133" sldId="276"/>
            <ac:cxnSpMk id="37" creationId="{9F7C3B0B-5920-61CC-B5B2-273709942CD9}"/>
          </ac:cxnSpMkLst>
        </pc:cxnChg>
        <pc:cxnChg chg="add mod">
          <ac:chgData name="Danny Young" userId="cb0f4ce2-eb4f-479e-8e8f-3beb257e632f" providerId="ADAL" clId="{58C2F202-D431-443D-A4B4-3673EF1B4FE3}" dt="2026-01-12T21:17:26.928" v="220" actId="14100"/>
          <ac:cxnSpMkLst>
            <pc:docMk/>
            <pc:sldMk cId="1578321133" sldId="276"/>
            <ac:cxnSpMk id="38" creationId="{82ED37A7-B6C5-2584-79E2-6C97A2EE218A}"/>
          </ac:cxnSpMkLst>
        </pc:cxnChg>
        <pc:cxnChg chg="add mod">
          <ac:chgData name="Danny Young" userId="cb0f4ce2-eb4f-479e-8e8f-3beb257e632f" providerId="ADAL" clId="{58C2F202-D431-443D-A4B4-3673EF1B4FE3}" dt="2026-01-12T21:17:37.926" v="223" actId="14100"/>
          <ac:cxnSpMkLst>
            <pc:docMk/>
            <pc:sldMk cId="1578321133" sldId="276"/>
            <ac:cxnSpMk id="41" creationId="{13527E40-9309-E1B9-1F8B-837FCB9A6AD1}"/>
          </ac:cxnSpMkLst>
        </pc:cxnChg>
      </pc:sldChg>
      <pc:sldChg chg="addSp delSp modSp new mod">
        <pc:chgData name="Danny Young" userId="cb0f4ce2-eb4f-479e-8e8f-3beb257e632f" providerId="ADAL" clId="{58C2F202-D431-443D-A4B4-3673EF1B4FE3}" dt="2026-01-12T21:21:49.943" v="347" actId="1076"/>
        <pc:sldMkLst>
          <pc:docMk/>
          <pc:sldMk cId="2762383912" sldId="277"/>
        </pc:sldMkLst>
        <pc:spChg chg="del">
          <ac:chgData name="Danny Young" userId="cb0f4ce2-eb4f-479e-8e8f-3beb257e632f" providerId="ADAL" clId="{58C2F202-D431-443D-A4B4-3673EF1B4FE3}" dt="2026-01-12T21:17:56.639" v="229" actId="478"/>
          <ac:spMkLst>
            <pc:docMk/>
            <pc:sldMk cId="2762383912" sldId="277"/>
            <ac:spMk id="2" creationId="{5E23DFED-7F74-B9CB-F98A-FE977F58D634}"/>
          </ac:spMkLst>
        </pc:spChg>
        <pc:spChg chg="del">
          <ac:chgData name="Danny Young" userId="cb0f4ce2-eb4f-479e-8e8f-3beb257e632f" providerId="ADAL" clId="{58C2F202-D431-443D-A4B4-3673EF1B4FE3}" dt="2026-01-12T21:17:56.639" v="229" actId="478"/>
          <ac:spMkLst>
            <pc:docMk/>
            <pc:sldMk cId="2762383912" sldId="277"/>
            <ac:spMk id="3" creationId="{FF109482-411D-86E6-D4D6-F1FD35DAAE08}"/>
          </ac:spMkLst>
        </pc:spChg>
        <pc:spChg chg="add mod">
          <ac:chgData name="Danny Young" userId="cb0f4ce2-eb4f-479e-8e8f-3beb257e632f" providerId="ADAL" clId="{58C2F202-D431-443D-A4B4-3673EF1B4FE3}" dt="2026-01-12T21:18:37.501" v="239" actId="14100"/>
          <ac:spMkLst>
            <pc:docMk/>
            <pc:sldMk cId="2762383912" sldId="277"/>
            <ac:spMk id="4" creationId="{F0EA683F-D4ED-4FE3-49B3-64C3533CB966}"/>
          </ac:spMkLst>
        </pc:spChg>
        <pc:spChg chg="add mod">
          <ac:chgData name="Danny Young" userId="cb0f4ce2-eb4f-479e-8e8f-3beb257e632f" providerId="ADAL" clId="{58C2F202-D431-443D-A4B4-3673EF1B4FE3}" dt="2026-01-12T21:18:30.509" v="238" actId="1038"/>
          <ac:spMkLst>
            <pc:docMk/>
            <pc:sldMk cId="2762383912" sldId="277"/>
            <ac:spMk id="5" creationId="{E9DDE153-64B3-B834-38F0-E11B5D947B86}"/>
          </ac:spMkLst>
        </pc:spChg>
        <pc:spChg chg="add mod">
          <ac:chgData name="Danny Young" userId="cb0f4ce2-eb4f-479e-8e8f-3beb257e632f" providerId="ADAL" clId="{58C2F202-D431-443D-A4B4-3673EF1B4FE3}" dt="2026-01-12T21:18:30.509" v="238" actId="1038"/>
          <ac:spMkLst>
            <pc:docMk/>
            <pc:sldMk cId="2762383912" sldId="277"/>
            <ac:spMk id="8" creationId="{83C85E22-E843-BB9B-FF71-E25803CA009F}"/>
          </ac:spMkLst>
        </pc:spChg>
        <pc:spChg chg="add mod">
          <ac:chgData name="Danny Young" userId="cb0f4ce2-eb4f-479e-8e8f-3beb257e632f" providerId="ADAL" clId="{58C2F202-D431-443D-A4B4-3673EF1B4FE3}" dt="2026-01-12T21:18:30.509" v="238" actId="1038"/>
          <ac:spMkLst>
            <pc:docMk/>
            <pc:sldMk cId="2762383912" sldId="277"/>
            <ac:spMk id="11" creationId="{8DDDB5E8-4781-FC5F-6546-EE7F39BF5BDF}"/>
          </ac:spMkLst>
        </pc:spChg>
        <pc:spChg chg="add mod">
          <ac:chgData name="Danny Young" userId="cb0f4ce2-eb4f-479e-8e8f-3beb257e632f" providerId="ADAL" clId="{58C2F202-D431-443D-A4B4-3673EF1B4FE3}" dt="2026-01-12T21:18:30.509" v="238" actId="1038"/>
          <ac:spMkLst>
            <pc:docMk/>
            <pc:sldMk cId="2762383912" sldId="277"/>
            <ac:spMk id="14" creationId="{A7B0DFA0-55E7-BE4E-4C90-88EF9790387A}"/>
          </ac:spMkLst>
        </pc:spChg>
        <pc:spChg chg="add mod">
          <ac:chgData name="Danny Young" userId="cb0f4ce2-eb4f-479e-8e8f-3beb257e632f" providerId="ADAL" clId="{58C2F202-D431-443D-A4B4-3673EF1B4FE3}" dt="2026-01-12T21:18:30.509" v="238" actId="1038"/>
          <ac:spMkLst>
            <pc:docMk/>
            <pc:sldMk cId="2762383912" sldId="277"/>
            <ac:spMk id="17" creationId="{48EC8546-FF72-54A2-EE8E-B789E36C6257}"/>
          </ac:spMkLst>
        </pc:spChg>
        <pc:spChg chg="add mod">
          <ac:chgData name="Danny Young" userId="cb0f4ce2-eb4f-479e-8e8f-3beb257e632f" providerId="ADAL" clId="{58C2F202-D431-443D-A4B4-3673EF1B4FE3}" dt="2026-01-12T21:20:00.571" v="306" actId="14100"/>
          <ac:spMkLst>
            <pc:docMk/>
            <pc:sldMk cId="2762383912" sldId="277"/>
            <ac:spMk id="39" creationId="{706ADAD3-1199-4A86-4630-6BB3293149E5}"/>
          </ac:spMkLst>
        </pc:spChg>
        <pc:spChg chg="add mod">
          <ac:chgData name="Danny Young" userId="cb0f4ce2-eb4f-479e-8e8f-3beb257e632f" providerId="ADAL" clId="{58C2F202-D431-443D-A4B4-3673EF1B4FE3}" dt="2026-01-12T21:20:05.159" v="309" actId="14100"/>
          <ac:spMkLst>
            <pc:docMk/>
            <pc:sldMk cId="2762383912" sldId="277"/>
            <ac:spMk id="40" creationId="{9D6BC854-7055-4511-2AA6-96520D4D5A6A}"/>
          </ac:spMkLst>
        </pc:spChg>
        <pc:spChg chg="add mod">
          <ac:chgData name="Danny Young" userId="cb0f4ce2-eb4f-479e-8e8f-3beb257e632f" providerId="ADAL" clId="{58C2F202-D431-443D-A4B4-3673EF1B4FE3}" dt="2026-01-12T21:20:08.342" v="311" actId="14100"/>
          <ac:spMkLst>
            <pc:docMk/>
            <pc:sldMk cId="2762383912" sldId="277"/>
            <ac:spMk id="41" creationId="{43DDC3AF-9F6C-A796-947B-B1EEAF443411}"/>
          </ac:spMkLst>
        </pc:spChg>
        <pc:spChg chg="add mod">
          <ac:chgData name="Danny Young" userId="cb0f4ce2-eb4f-479e-8e8f-3beb257e632f" providerId="ADAL" clId="{58C2F202-D431-443D-A4B4-3673EF1B4FE3}" dt="2026-01-12T21:20:12.149" v="315" actId="20577"/>
          <ac:spMkLst>
            <pc:docMk/>
            <pc:sldMk cId="2762383912" sldId="277"/>
            <ac:spMk id="42" creationId="{19F7D444-C45E-0AB3-182E-1AAEA8B8797C}"/>
          </ac:spMkLst>
        </pc:spChg>
        <pc:spChg chg="add mod">
          <ac:chgData name="Danny Young" userId="cb0f4ce2-eb4f-479e-8e8f-3beb257e632f" providerId="ADAL" clId="{58C2F202-D431-443D-A4B4-3673EF1B4FE3}" dt="2026-01-12T21:20:16.793" v="317" actId="14100"/>
          <ac:spMkLst>
            <pc:docMk/>
            <pc:sldMk cId="2762383912" sldId="277"/>
            <ac:spMk id="43" creationId="{D70E50D3-48F8-EABA-6D36-411EB368BE81}"/>
          </ac:spMkLst>
        </pc:spChg>
        <pc:graphicFrameChg chg="add mod">
          <ac:chgData name="Danny Young" userId="cb0f4ce2-eb4f-479e-8e8f-3beb257e632f" providerId="ADAL" clId="{58C2F202-D431-443D-A4B4-3673EF1B4FE3}" dt="2026-01-12T21:21:38.252" v="343" actId="1036"/>
          <ac:graphicFrameMkLst>
            <pc:docMk/>
            <pc:sldMk cId="2762383912" sldId="277"/>
            <ac:graphicFrameMk id="44" creationId="{EC1B8A35-D989-C6C7-CC75-D666223B47AD}"/>
          </ac:graphicFrameMkLst>
        </pc:graphicFrameChg>
        <pc:graphicFrameChg chg="add mod">
          <ac:chgData name="Danny Young" userId="cb0f4ce2-eb4f-479e-8e8f-3beb257e632f" providerId="ADAL" clId="{58C2F202-D431-443D-A4B4-3673EF1B4FE3}" dt="2026-01-12T21:21:49.943" v="347" actId="1076"/>
          <ac:graphicFrameMkLst>
            <pc:docMk/>
            <pc:sldMk cId="2762383912" sldId="277"/>
            <ac:graphicFrameMk id="45" creationId="{3172C652-1FB5-6B58-4CEE-8AEB0045C2B5}"/>
          </ac:graphicFrameMkLst>
        </pc:graphicFrame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6" creationId="{CE09DA42-72F2-D6E1-5D8A-6A7070A9613B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7" creationId="{F03482D1-76F7-84A6-9CAD-A148CDD322E2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9" creationId="{36C5CBDE-2AC6-998C-A5A9-63FB752BC18B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0" creationId="{11F36B54-CFEE-4322-8B42-A07A6D666A5C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2" creationId="{A88B89B6-1631-9473-9530-F05B38BF8684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3" creationId="{3849D828-D8AA-ED16-4590-630325000EA7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5" creationId="{97DFD2FF-1F94-68E7-7AAB-A370C2FCCD56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6" creationId="{E51C61B0-BFE7-B9A9-C7F3-3A0435A6E503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8" creationId="{AB095A0A-C810-3F38-2BDF-48460C12F985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19" creationId="{69ED7EE9-4A3A-069C-7868-56650B5BF327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20" creationId="{D7CD07DF-9B05-2B78-ACB1-8241BB85B123}"/>
          </ac:cxnSpMkLst>
        </pc:cxnChg>
        <pc:cxnChg chg="add mod">
          <ac:chgData name="Danny Young" userId="cb0f4ce2-eb4f-479e-8e8f-3beb257e632f" providerId="ADAL" clId="{58C2F202-D431-443D-A4B4-3673EF1B4FE3}" dt="2026-01-12T21:17:54.421" v="228"/>
          <ac:cxnSpMkLst>
            <pc:docMk/>
            <pc:sldMk cId="2762383912" sldId="277"/>
            <ac:cxnSpMk id="21" creationId="{797E9307-497F-E67D-A712-09A01B14009F}"/>
          </ac:cxnSpMkLst>
        </pc:cxnChg>
        <pc:cxnChg chg="add mod">
          <ac:chgData name="Danny Young" userId="cb0f4ce2-eb4f-479e-8e8f-3beb257e632f" providerId="ADAL" clId="{58C2F202-D431-443D-A4B4-3673EF1B4FE3}" dt="2026-01-12T21:19:08.019" v="249" actId="1076"/>
          <ac:cxnSpMkLst>
            <pc:docMk/>
            <pc:sldMk cId="2762383912" sldId="277"/>
            <ac:cxnSpMk id="22" creationId="{287D716C-4126-05FD-E3FB-E80BE8F14D6F}"/>
          </ac:cxnSpMkLst>
        </pc:cxnChg>
        <pc:cxnChg chg="add mod">
          <ac:chgData name="Danny Young" userId="cb0f4ce2-eb4f-479e-8e8f-3beb257e632f" providerId="ADAL" clId="{58C2F202-D431-443D-A4B4-3673EF1B4FE3}" dt="2026-01-12T21:19:13.425" v="251" actId="1076"/>
          <ac:cxnSpMkLst>
            <pc:docMk/>
            <pc:sldMk cId="2762383912" sldId="277"/>
            <ac:cxnSpMk id="24" creationId="{0D6A183A-EF1D-8181-4C05-ADCBDEFA9029}"/>
          </ac:cxnSpMkLst>
        </pc:cxnChg>
        <pc:cxnChg chg="add mod">
          <ac:chgData name="Danny Young" userId="cb0f4ce2-eb4f-479e-8e8f-3beb257e632f" providerId="ADAL" clId="{58C2F202-D431-443D-A4B4-3673EF1B4FE3}" dt="2026-01-12T21:19:14.098" v="252"/>
          <ac:cxnSpMkLst>
            <pc:docMk/>
            <pc:sldMk cId="2762383912" sldId="277"/>
            <ac:cxnSpMk id="25" creationId="{0681C837-1040-B712-3352-D915C8A98CBF}"/>
          </ac:cxnSpMkLst>
        </pc:cxnChg>
        <pc:cxnChg chg="add mod">
          <ac:chgData name="Danny Young" userId="cb0f4ce2-eb4f-479e-8e8f-3beb257e632f" providerId="ADAL" clId="{58C2F202-D431-443D-A4B4-3673EF1B4FE3}" dt="2026-01-12T21:19:14.638" v="253"/>
          <ac:cxnSpMkLst>
            <pc:docMk/>
            <pc:sldMk cId="2762383912" sldId="277"/>
            <ac:cxnSpMk id="26" creationId="{C87DBB8C-0C69-55E8-7FEE-3BC286FDF58C}"/>
          </ac:cxnSpMkLst>
        </pc:cxnChg>
        <pc:cxnChg chg="add mod">
          <ac:chgData name="Danny Young" userId="cb0f4ce2-eb4f-479e-8e8f-3beb257e632f" providerId="ADAL" clId="{58C2F202-D431-443D-A4B4-3673EF1B4FE3}" dt="2026-01-12T21:19:15.210" v="254"/>
          <ac:cxnSpMkLst>
            <pc:docMk/>
            <pc:sldMk cId="2762383912" sldId="277"/>
            <ac:cxnSpMk id="27" creationId="{0579C9E1-DB6B-9BDD-699C-9D176C0EE28F}"/>
          </ac:cxnSpMkLst>
        </pc:cxnChg>
        <pc:cxnChg chg="add mod">
          <ac:chgData name="Danny Young" userId="cb0f4ce2-eb4f-479e-8e8f-3beb257e632f" providerId="ADAL" clId="{58C2F202-D431-443D-A4B4-3673EF1B4FE3}" dt="2026-01-12T21:19:26.571" v="259" actId="1076"/>
          <ac:cxnSpMkLst>
            <pc:docMk/>
            <pc:sldMk cId="2762383912" sldId="277"/>
            <ac:cxnSpMk id="28" creationId="{81A77598-9143-8155-DF29-48B44C88217C}"/>
          </ac:cxnSpMkLst>
        </pc:cxnChg>
        <pc:cxnChg chg="add mod">
          <ac:chgData name="Danny Young" userId="cb0f4ce2-eb4f-479e-8e8f-3beb257e632f" providerId="ADAL" clId="{58C2F202-D431-443D-A4B4-3673EF1B4FE3}" dt="2026-01-12T21:19:26.571" v="259" actId="1076"/>
          <ac:cxnSpMkLst>
            <pc:docMk/>
            <pc:sldMk cId="2762383912" sldId="277"/>
            <ac:cxnSpMk id="30" creationId="{69885B9F-D54F-A469-15AA-15DA86BE3E77}"/>
          </ac:cxnSpMkLst>
        </pc:cxnChg>
        <pc:cxnChg chg="add mod">
          <ac:chgData name="Danny Young" userId="cb0f4ce2-eb4f-479e-8e8f-3beb257e632f" providerId="ADAL" clId="{58C2F202-D431-443D-A4B4-3673EF1B4FE3}" dt="2026-01-12T21:19:33.402" v="262" actId="1036"/>
          <ac:cxnSpMkLst>
            <pc:docMk/>
            <pc:sldMk cId="2762383912" sldId="277"/>
            <ac:cxnSpMk id="31" creationId="{DB09900C-4892-FA3F-1A78-E756626DE0B2}"/>
          </ac:cxnSpMkLst>
        </pc:cxnChg>
        <pc:cxnChg chg="add mod">
          <ac:chgData name="Danny Young" userId="cb0f4ce2-eb4f-479e-8e8f-3beb257e632f" providerId="ADAL" clId="{58C2F202-D431-443D-A4B4-3673EF1B4FE3}" dt="2026-01-12T21:19:33.402" v="262" actId="1036"/>
          <ac:cxnSpMkLst>
            <pc:docMk/>
            <pc:sldMk cId="2762383912" sldId="277"/>
            <ac:cxnSpMk id="32" creationId="{24820D3C-C576-098A-BD30-50114C967B24}"/>
          </ac:cxnSpMkLst>
        </pc:cxnChg>
        <pc:cxnChg chg="add mod">
          <ac:chgData name="Danny Young" userId="cb0f4ce2-eb4f-479e-8e8f-3beb257e632f" providerId="ADAL" clId="{58C2F202-D431-443D-A4B4-3673EF1B4FE3}" dt="2026-01-12T21:19:34.279" v="263"/>
          <ac:cxnSpMkLst>
            <pc:docMk/>
            <pc:sldMk cId="2762383912" sldId="277"/>
            <ac:cxnSpMk id="33" creationId="{0989224A-5368-5E6B-A9D9-E2B06727A356}"/>
          </ac:cxnSpMkLst>
        </pc:cxnChg>
        <pc:cxnChg chg="add mod">
          <ac:chgData name="Danny Young" userId="cb0f4ce2-eb4f-479e-8e8f-3beb257e632f" providerId="ADAL" clId="{58C2F202-D431-443D-A4B4-3673EF1B4FE3}" dt="2026-01-12T21:19:34.279" v="263"/>
          <ac:cxnSpMkLst>
            <pc:docMk/>
            <pc:sldMk cId="2762383912" sldId="277"/>
            <ac:cxnSpMk id="34" creationId="{E4A21F25-1658-CFB1-FBA5-D3D6579CC34B}"/>
          </ac:cxnSpMkLst>
        </pc:cxnChg>
        <pc:cxnChg chg="add mod">
          <ac:chgData name="Danny Young" userId="cb0f4ce2-eb4f-479e-8e8f-3beb257e632f" providerId="ADAL" clId="{58C2F202-D431-443D-A4B4-3673EF1B4FE3}" dt="2026-01-12T21:19:34.898" v="264"/>
          <ac:cxnSpMkLst>
            <pc:docMk/>
            <pc:sldMk cId="2762383912" sldId="277"/>
            <ac:cxnSpMk id="35" creationId="{37F89427-88F9-565A-5A10-054295282E18}"/>
          </ac:cxnSpMkLst>
        </pc:cxnChg>
        <pc:cxnChg chg="add mod">
          <ac:chgData name="Danny Young" userId="cb0f4ce2-eb4f-479e-8e8f-3beb257e632f" providerId="ADAL" clId="{58C2F202-D431-443D-A4B4-3673EF1B4FE3}" dt="2026-01-12T21:19:34.898" v="264"/>
          <ac:cxnSpMkLst>
            <pc:docMk/>
            <pc:sldMk cId="2762383912" sldId="277"/>
            <ac:cxnSpMk id="36" creationId="{4CC9CFB9-3EF8-3C27-624C-0106D7DE1216}"/>
          </ac:cxnSpMkLst>
        </pc:cxnChg>
        <pc:cxnChg chg="add mod">
          <ac:chgData name="Danny Young" userId="cb0f4ce2-eb4f-479e-8e8f-3beb257e632f" providerId="ADAL" clId="{58C2F202-D431-443D-A4B4-3673EF1B4FE3}" dt="2026-01-12T21:19:35.492" v="265"/>
          <ac:cxnSpMkLst>
            <pc:docMk/>
            <pc:sldMk cId="2762383912" sldId="277"/>
            <ac:cxnSpMk id="37" creationId="{178DAF27-9DC5-6BEF-4ED7-BCD9458560D0}"/>
          </ac:cxnSpMkLst>
        </pc:cxnChg>
        <pc:cxnChg chg="add mod">
          <ac:chgData name="Danny Young" userId="cb0f4ce2-eb4f-479e-8e8f-3beb257e632f" providerId="ADAL" clId="{58C2F202-D431-443D-A4B4-3673EF1B4FE3}" dt="2026-01-12T21:19:35.492" v="265"/>
          <ac:cxnSpMkLst>
            <pc:docMk/>
            <pc:sldMk cId="2762383912" sldId="277"/>
            <ac:cxnSpMk id="38" creationId="{E8423D04-CC4E-BA86-0E1C-00DD69C54ED1}"/>
          </ac:cxnSpMkLst>
        </pc:cxnChg>
        <pc:cxnChg chg="add mod">
          <ac:chgData name="Danny Young" userId="cb0f4ce2-eb4f-479e-8e8f-3beb257e632f" providerId="ADAL" clId="{58C2F202-D431-443D-A4B4-3673EF1B4FE3}" dt="2026-01-12T21:21:38.252" v="343" actId="1036"/>
          <ac:cxnSpMkLst>
            <pc:docMk/>
            <pc:sldMk cId="2762383912" sldId="277"/>
            <ac:cxnSpMk id="47" creationId="{6AA58164-9F7C-12F4-889F-555AF2045A2F}"/>
          </ac:cxnSpMkLst>
        </pc:cxnChg>
        <pc:cxnChg chg="add mod">
          <ac:chgData name="Danny Young" userId="cb0f4ce2-eb4f-479e-8e8f-3beb257e632f" providerId="ADAL" clId="{58C2F202-D431-443D-A4B4-3673EF1B4FE3}" dt="2026-01-12T21:21:47.543" v="346" actId="14100"/>
          <ac:cxnSpMkLst>
            <pc:docMk/>
            <pc:sldMk cId="2762383912" sldId="277"/>
            <ac:cxnSpMk id="48" creationId="{20C654EF-BABE-0AE9-FD4B-7BFEE69CC2CF}"/>
          </ac:cxnSpMkLst>
        </pc:cxnChg>
      </pc:sldChg>
    </pc:docChg>
  </pc:docChgLst>
  <pc:docChgLst>
    <pc:chgData name="Danny Young" userId="cb0f4ce2-eb4f-479e-8e8f-3beb257e632f" providerId="ADAL" clId="{C6311DF7-8264-4069-A8C4-43939A680E17}"/>
    <pc:docChg chg="modSld">
      <pc:chgData name="Danny Young" userId="cb0f4ce2-eb4f-479e-8e8f-3beb257e632f" providerId="ADAL" clId="{C6311DF7-8264-4069-A8C4-43939A680E17}" dt="2025-10-23T05:55:17.155" v="2" actId="20577"/>
      <pc:docMkLst>
        <pc:docMk/>
      </pc:docMkLst>
      <pc:sldChg chg="modSp mod">
        <pc:chgData name="Danny Young" userId="cb0f4ce2-eb4f-479e-8e8f-3beb257e632f" providerId="ADAL" clId="{C6311DF7-8264-4069-A8C4-43939A680E17}" dt="2025-10-23T05:55:17.155" v="2" actId="20577"/>
        <pc:sldMkLst>
          <pc:docMk/>
          <pc:sldMk cId="3877206039" sldId="256"/>
        </pc:sldMkLst>
        <pc:spChg chg="mod">
          <ac:chgData name="Danny Young" userId="cb0f4ce2-eb4f-479e-8e8f-3beb257e632f" providerId="ADAL" clId="{C6311DF7-8264-4069-A8C4-43939A680E17}" dt="2025-10-23T05:55:17.155" v="2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CE095BC6-B434-4C4B-9800-51647F3A1998}"/>
    <pc:docChg chg="custSel replTag">
      <pc:chgData name="Danny Young" userId="cb0f4ce2-eb4f-479e-8e8f-3beb257e632f" providerId="ADAL" clId="{CE095BC6-B434-4C4B-9800-51647F3A1998}" dt="2021-12-11T08:12:53.692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B3483-3775-46B4-8D3C-D9CB02BC518B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B606-4D00-4B0C-A043-8FADB032F1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8586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141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4680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9770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860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03980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7834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5195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2834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1102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0260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5310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798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5110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1870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564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1945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9B606-4D00-4B0C-A043-8FADB032F18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4873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2026-01-12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20.bin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1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0" Type="http://schemas.openxmlformats.org/officeDocument/2006/relationships/image" Target="../media/image117.wmf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19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6.bin"/><Relationship Id="rId18" Type="http://schemas.openxmlformats.org/officeDocument/2006/relationships/oleObject" Target="../embeddings/oleObject129.bin"/><Relationship Id="rId26" Type="http://schemas.openxmlformats.org/officeDocument/2006/relationships/image" Target="../media/image130.wmf"/><Relationship Id="rId39" Type="http://schemas.openxmlformats.org/officeDocument/2006/relationships/image" Target="../media/image136.wmf"/><Relationship Id="rId21" Type="http://schemas.openxmlformats.org/officeDocument/2006/relationships/oleObject" Target="../embeddings/oleObject131.bin"/><Relationship Id="rId34" Type="http://schemas.openxmlformats.org/officeDocument/2006/relationships/oleObject" Target="../embeddings/oleObject138.bin"/><Relationship Id="rId42" Type="http://schemas.openxmlformats.org/officeDocument/2006/relationships/oleObject" Target="../embeddings/oleObject142.bin"/><Relationship Id="rId47" Type="http://schemas.openxmlformats.org/officeDocument/2006/relationships/image" Target="../media/image140.wmf"/><Relationship Id="rId50" Type="http://schemas.openxmlformats.org/officeDocument/2006/relationships/oleObject" Target="../embeddings/oleObject146.bin"/><Relationship Id="rId55" Type="http://schemas.openxmlformats.org/officeDocument/2006/relationships/image" Target="../media/image144.wmf"/><Relationship Id="rId7" Type="http://schemas.openxmlformats.org/officeDocument/2006/relationships/oleObject" Target="../embeddings/oleObject123.bin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128.bin"/><Relationship Id="rId29" Type="http://schemas.openxmlformats.org/officeDocument/2006/relationships/oleObject" Target="../embeddings/oleObject135.bin"/><Relationship Id="rId11" Type="http://schemas.openxmlformats.org/officeDocument/2006/relationships/oleObject" Target="../embeddings/oleObject125.bin"/><Relationship Id="rId24" Type="http://schemas.openxmlformats.org/officeDocument/2006/relationships/image" Target="../media/image129.wmf"/><Relationship Id="rId32" Type="http://schemas.openxmlformats.org/officeDocument/2006/relationships/oleObject" Target="../embeddings/oleObject137.bin"/><Relationship Id="rId37" Type="http://schemas.openxmlformats.org/officeDocument/2006/relationships/image" Target="../media/image135.wmf"/><Relationship Id="rId40" Type="http://schemas.openxmlformats.org/officeDocument/2006/relationships/oleObject" Target="../embeddings/oleObject141.bin"/><Relationship Id="rId45" Type="http://schemas.openxmlformats.org/officeDocument/2006/relationships/image" Target="../media/image139.wmf"/><Relationship Id="rId53" Type="http://schemas.openxmlformats.org/officeDocument/2006/relationships/image" Target="../media/image143.wmf"/><Relationship Id="rId5" Type="http://schemas.openxmlformats.org/officeDocument/2006/relationships/oleObject" Target="../embeddings/oleObject122.bin"/><Relationship Id="rId19" Type="http://schemas.openxmlformats.org/officeDocument/2006/relationships/image" Target="../media/image127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25.wmf"/><Relationship Id="rId22" Type="http://schemas.openxmlformats.org/officeDocument/2006/relationships/image" Target="../media/image128.wmf"/><Relationship Id="rId27" Type="http://schemas.openxmlformats.org/officeDocument/2006/relationships/oleObject" Target="../embeddings/oleObject134.bin"/><Relationship Id="rId30" Type="http://schemas.openxmlformats.org/officeDocument/2006/relationships/oleObject" Target="../embeddings/oleObject136.bin"/><Relationship Id="rId35" Type="http://schemas.openxmlformats.org/officeDocument/2006/relationships/image" Target="../media/image134.wmf"/><Relationship Id="rId43" Type="http://schemas.openxmlformats.org/officeDocument/2006/relationships/image" Target="../media/image138.wmf"/><Relationship Id="rId48" Type="http://schemas.openxmlformats.org/officeDocument/2006/relationships/oleObject" Target="../embeddings/oleObject145.bin"/><Relationship Id="rId56" Type="http://schemas.openxmlformats.org/officeDocument/2006/relationships/oleObject" Target="../embeddings/oleObject149.bin"/><Relationship Id="rId8" Type="http://schemas.openxmlformats.org/officeDocument/2006/relationships/image" Target="../media/image122.wmf"/><Relationship Id="rId51" Type="http://schemas.openxmlformats.org/officeDocument/2006/relationships/image" Target="../media/image142.wmf"/><Relationship Id="rId3" Type="http://schemas.openxmlformats.org/officeDocument/2006/relationships/oleObject" Target="../embeddings/oleObject121.bin"/><Relationship Id="rId12" Type="http://schemas.openxmlformats.org/officeDocument/2006/relationships/image" Target="../media/image124.wmf"/><Relationship Id="rId17" Type="http://schemas.openxmlformats.org/officeDocument/2006/relationships/image" Target="../media/image126.wmf"/><Relationship Id="rId25" Type="http://schemas.openxmlformats.org/officeDocument/2006/relationships/oleObject" Target="../embeddings/oleObject133.bin"/><Relationship Id="rId33" Type="http://schemas.openxmlformats.org/officeDocument/2006/relationships/image" Target="../media/image133.wmf"/><Relationship Id="rId38" Type="http://schemas.openxmlformats.org/officeDocument/2006/relationships/oleObject" Target="../embeddings/oleObject140.bin"/><Relationship Id="rId46" Type="http://schemas.openxmlformats.org/officeDocument/2006/relationships/oleObject" Target="../embeddings/oleObject144.bin"/><Relationship Id="rId20" Type="http://schemas.openxmlformats.org/officeDocument/2006/relationships/oleObject" Target="../embeddings/oleObject130.bin"/><Relationship Id="rId41" Type="http://schemas.openxmlformats.org/officeDocument/2006/relationships/image" Target="../media/image137.wmf"/><Relationship Id="rId54" Type="http://schemas.openxmlformats.org/officeDocument/2006/relationships/oleObject" Target="../embeddings/oleObject1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wmf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2.bin"/><Relationship Id="rId28" Type="http://schemas.openxmlformats.org/officeDocument/2006/relationships/image" Target="../media/image131.wmf"/><Relationship Id="rId36" Type="http://schemas.openxmlformats.org/officeDocument/2006/relationships/oleObject" Target="../embeddings/oleObject139.bin"/><Relationship Id="rId49" Type="http://schemas.openxmlformats.org/officeDocument/2006/relationships/image" Target="../media/image141.wmf"/><Relationship Id="rId57" Type="http://schemas.openxmlformats.org/officeDocument/2006/relationships/image" Target="../media/image145.wmf"/><Relationship Id="rId10" Type="http://schemas.openxmlformats.org/officeDocument/2006/relationships/image" Target="../media/image123.wmf"/><Relationship Id="rId31" Type="http://schemas.openxmlformats.org/officeDocument/2006/relationships/image" Target="../media/image132.wmf"/><Relationship Id="rId44" Type="http://schemas.openxmlformats.org/officeDocument/2006/relationships/oleObject" Target="../embeddings/oleObject143.bin"/><Relationship Id="rId52" Type="http://schemas.openxmlformats.org/officeDocument/2006/relationships/oleObject" Target="../embeddings/oleObject14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13" Type="http://schemas.openxmlformats.org/officeDocument/2006/relationships/oleObject" Target="../embeddings/oleObject155.bin"/><Relationship Id="rId3" Type="http://schemas.openxmlformats.org/officeDocument/2006/relationships/oleObject" Target="../embeddings/oleObject150.bin"/><Relationship Id="rId7" Type="http://schemas.openxmlformats.org/officeDocument/2006/relationships/oleObject" Target="../embeddings/oleObject152.bin"/><Relationship Id="rId12" Type="http://schemas.openxmlformats.org/officeDocument/2006/relationships/image" Target="../media/image15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154.bin"/><Relationship Id="rId5" Type="http://schemas.openxmlformats.org/officeDocument/2006/relationships/oleObject" Target="../embeddings/oleObject151.bin"/><Relationship Id="rId15" Type="http://schemas.openxmlformats.org/officeDocument/2006/relationships/oleObject" Target="../embeddings/oleObject156.bin"/><Relationship Id="rId10" Type="http://schemas.openxmlformats.org/officeDocument/2006/relationships/image" Target="../media/image149.wmf"/><Relationship Id="rId4" Type="http://schemas.openxmlformats.org/officeDocument/2006/relationships/image" Target="../media/image146.wmf"/><Relationship Id="rId9" Type="http://schemas.openxmlformats.org/officeDocument/2006/relationships/oleObject" Target="../embeddings/oleObject153.bin"/><Relationship Id="rId14" Type="http://schemas.openxmlformats.org/officeDocument/2006/relationships/image" Target="../media/image151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2.bin"/><Relationship Id="rId18" Type="http://schemas.openxmlformats.org/officeDocument/2006/relationships/oleObject" Target="../embeddings/oleObject165.bin"/><Relationship Id="rId26" Type="http://schemas.openxmlformats.org/officeDocument/2006/relationships/oleObject" Target="../embeddings/oleObject170.bin"/><Relationship Id="rId3" Type="http://schemas.openxmlformats.org/officeDocument/2006/relationships/oleObject" Target="../embeddings/oleObject157.bin"/><Relationship Id="rId21" Type="http://schemas.openxmlformats.org/officeDocument/2006/relationships/oleObject" Target="../embeddings/oleObject167.bin"/><Relationship Id="rId34" Type="http://schemas.openxmlformats.org/officeDocument/2006/relationships/image" Target="../media/image165.wmf"/><Relationship Id="rId7" Type="http://schemas.openxmlformats.org/officeDocument/2006/relationships/oleObject" Target="../embeddings/oleObject159.bin"/><Relationship Id="rId12" Type="http://schemas.openxmlformats.org/officeDocument/2006/relationships/image" Target="../media/image156.wmf"/><Relationship Id="rId17" Type="http://schemas.openxmlformats.org/officeDocument/2006/relationships/image" Target="../media/image158.wmf"/><Relationship Id="rId25" Type="http://schemas.openxmlformats.org/officeDocument/2006/relationships/image" Target="../media/image161.wmf"/><Relationship Id="rId33" Type="http://schemas.openxmlformats.org/officeDocument/2006/relationships/oleObject" Target="../embeddings/oleObject174.bin"/><Relationship Id="rId2" Type="http://schemas.openxmlformats.org/officeDocument/2006/relationships/notesSlide" Target="../notesSlides/notesSlide13.xml"/><Relationship Id="rId16" Type="http://schemas.openxmlformats.org/officeDocument/2006/relationships/oleObject" Target="../embeddings/oleObject164.bin"/><Relationship Id="rId20" Type="http://schemas.openxmlformats.org/officeDocument/2006/relationships/oleObject" Target="../embeddings/oleObject166.bin"/><Relationship Id="rId29" Type="http://schemas.openxmlformats.org/officeDocument/2006/relationships/image" Target="../media/image16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3.wmf"/><Relationship Id="rId11" Type="http://schemas.openxmlformats.org/officeDocument/2006/relationships/oleObject" Target="../embeddings/oleObject161.bin"/><Relationship Id="rId24" Type="http://schemas.openxmlformats.org/officeDocument/2006/relationships/oleObject" Target="../embeddings/oleObject169.bin"/><Relationship Id="rId32" Type="http://schemas.openxmlformats.org/officeDocument/2006/relationships/image" Target="../media/image164.wmf"/><Relationship Id="rId5" Type="http://schemas.openxmlformats.org/officeDocument/2006/relationships/oleObject" Target="../embeddings/oleObject158.bin"/><Relationship Id="rId15" Type="http://schemas.openxmlformats.org/officeDocument/2006/relationships/image" Target="../media/image157.wmf"/><Relationship Id="rId23" Type="http://schemas.openxmlformats.org/officeDocument/2006/relationships/image" Target="../media/image160.wmf"/><Relationship Id="rId28" Type="http://schemas.openxmlformats.org/officeDocument/2006/relationships/oleObject" Target="../embeddings/oleObject171.bin"/><Relationship Id="rId36" Type="http://schemas.openxmlformats.org/officeDocument/2006/relationships/image" Target="../media/image166.wmf"/><Relationship Id="rId10" Type="http://schemas.openxmlformats.org/officeDocument/2006/relationships/image" Target="../media/image155.wmf"/><Relationship Id="rId19" Type="http://schemas.openxmlformats.org/officeDocument/2006/relationships/image" Target="../media/image159.wmf"/><Relationship Id="rId31" Type="http://schemas.openxmlformats.org/officeDocument/2006/relationships/oleObject" Target="../embeddings/oleObject173.bin"/><Relationship Id="rId4" Type="http://schemas.openxmlformats.org/officeDocument/2006/relationships/image" Target="../media/image152.wmf"/><Relationship Id="rId9" Type="http://schemas.openxmlformats.org/officeDocument/2006/relationships/oleObject" Target="../embeddings/oleObject160.bin"/><Relationship Id="rId14" Type="http://schemas.openxmlformats.org/officeDocument/2006/relationships/oleObject" Target="../embeddings/oleObject163.bin"/><Relationship Id="rId22" Type="http://schemas.openxmlformats.org/officeDocument/2006/relationships/oleObject" Target="../embeddings/oleObject168.bin"/><Relationship Id="rId27" Type="http://schemas.openxmlformats.org/officeDocument/2006/relationships/image" Target="../media/image162.wmf"/><Relationship Id="rId30" Type="http://schemas.openxmlformats.org/officeDocument/2006/relationships/oleObject" Target="../embeddings/oleObject172.bin"/><Relationship Id="rId35" Type="http://schemas.openxmlformats.org/officeDocument/2006/relationships/oleObject" Target="../embeddings/oleObject175.bin"/><Relationship Id="rId8" Type="http://schemas.openxmlformats.org/officeDocument/2006/relationships/image" Target="../media/image15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oleObject" Target="../embeddings/oleObject181.bin"/><Relationship Id="rId18" Type="http://schemas.openxmlformats.org/officeDocument/2006/relationships/oleObject" Target="../embeddings/oleObject184.bin"/><Relationship Id="rId3" Type="http://schemas.openxmlformats.org/officeDocument/2006/relationships/oleObject" Target="../embeddings/oleObject176.bin"/><Relationship Id="rId21" Type="http://schemas.openxmlformats.org/officeDocument/2006/relationships/oleObject" Target="../embeddings/oleObject186.bin"/><Relationship Id="rId7" Type="http://schemas.openxmlformats.org/officeDocument/2006/relationships/oleObject" Target="../embeddings/oleObject178.bin"/><Relationship Id="rId12" Type="http://schemas.openxmlformats.org/officeDocument/2006/relationships/image" Target="../media/image171.wmf"/><Relationship Id="rId17" Type="http://schemas.openxmlformats.org/officeDocument/2006/relationships/image" Target="../media/image173.wmf"/><Relationship Id="rId25" Type="http://schemas.openxmlformats.org/officeDocument/2006/relationships/oleObject" Target="../embeddings/oleObject188.bin"/><Relationship Id="rId2" Type="http://schemas.openxmlformats.org/officeDocument/2006/relationships/notesSlide" Target="../notesSlides/notesSlide14.xml"/><Relationship Id="rId16" Type="http://schemas.openxmlformats.org/officeDocument/2006/relationships/oleObject" Target="../embeddings/oleObject183.bin"/><Relationship Id="rId20" Type="http://schemas.openxmlformats.org/officeDocument/2006/relationships/oleObject" Target="../embeddings/oleObject18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wmf"/><Relationship Id="rId11" Type="http://schemas.openxmlformats.org/officeDocument/2006/relationships/oleObject" Target="../embeddings/oleObject180.bin"/><Relationship Id="rId24" Type="http://schemas.openxmlformats.org/officeDocument/2006/relationships/image" Target="../media/image176.wmf"/><Relationship Id="rId5" Type="http://schemas.openxmlformats.org/officeDocument/2006/relationships/oleObject" Target="../embeddings/oleObject177.bin"/><Relationship Id="rId15" Type="http://schemas.openxmlformats.org/officeDocument/2006/relationships/image" Target="../media/image172.wmf"/><Relationship Id="rId23" Type="http://schemas.openxmlformats.org/officeDocument/2006/relationships/oleObject" Target="../embeddings/oleObject187.bin"/><Relationship Id="rId10" Type="http://schemas.openxmlformats.org/officeDocument/2006/relationships/image" Target="../media/image170.wmf"/><Relationship Id="rId19" Type="http://schemas.openxmlformats.org/officeDocument/2006/relationships/image" Target="../media/image174.wmf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79.bin"/><Relationship Id="rId14" Type="http://schemas.openxmlformats.org/officeDocument/2006/relationships/oleObject" Target="../embeddings/oleObject182.bin"/><Relationship Id="rId22" Type="http://schemas.openxmlformats.org/officeDocument/2006/relationships/image" Target="../media/image17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wmf"/><Relationship Id="rId13" Type="http://schemas.openxmlformats.org/officeDocument/2006/relationships/oleObject" Target="../embeddings/oleObject194.bin"/><Relationship Id="rId3" Type="http://schemas.openxmlformats.org/officeDocument/2006/relationships/oleObject" Target="../embeddings/oleObject189.bin"/><Relationship Id="rId7" Type="http://schemas.openxmlformats.org/officeDocument/2006/relationships/oleObject" Target="../embeddings/oleObject191.bin"/><Relationship Id="rId12" Type="http://schemas.openxmlformats.org/officeDocument/2006/relationships/image" Target="../media/image18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wmf"/><Relationship Id="rId11" Type="http://schemas.openxmlformats.org/officeDocument/2006/relationships/oleObject" Target="../embeddings/oleObject193.bin"/><Relationship Id="rId5" Type="http://schemas.openxmlformats.org/officeDocument/2006/relationships/oleObject" Target="../embeddings/oleObject190.bin"/><Relationship Id="rId10" Type="http://schemas.openxmlformats.org/officeDocument/2006/relationships/image" Target="../media/image180.wmf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92.bin"/><Relationship Id="rId14" Type="http://schemas.openxmlformats.org/officeDocument/2006/relationships/image" Target="../media/image18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wmf"/><Relationship Id="rId13" Type="http://schemas.openxmlformats.org/officeDocument/2006/relationships/oleObject" Target="../embeddings/oleObject200.bin"/><Relationship Id="rId18" Type="http://schemas.openxmlformats.org/officeDocument/2006/relationships/image" Target="../media/image190.wmf"/><Relationship Id="rId26" Type="http://schemas.openxmlformats.org/officeDocument/2006/relationships/image" Target="../media/image194.wmf"/><Relationship Id="rId3" Type="http://schemas.openxmlformats.org/officeDocument/2006/relationships/oleObject" Target="../embeddings/oleObject195.bin"/><Relationship Id="rId21" Type="http://schemas.openxmlformats.org/officeDocument/2006/relationships/oleObject" Target="../embeddings/oleObject204.bin"/><Relationship Id="rId7" Type="http://schemas.openxmlformats.org/officeDocument/2006/relationships/oleObject" Target="../embeddings/oleObject197.bin"/><Relationship Id="rId12" Type="http://schemas.openxmlformats.org/officeDocument/2006/relationships/image" Target="../media/image187.wmf"/><Relationship Id="rId17" Type="http://schemas.openxmlformats.org/officeDocument/2006/relationships/oleObject" Target="../embeddings/oleObject202.bin"/><Relationship Id="rId25" Type="http://schemas.openxmlformats.org/officeDocument/2006/relationships/oleObject" Target="../embeddings/oleObject206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189.wmf"/><Relationship Id="rId20" Type="http://schemas.openxmlformats.org/officeDocument/2006/relationships/image" Target="../media/image191.wmf"/><Relationship Id="rId29" Type="http://schemas.openxmlformats.org/officeDocument/2006/relationships/oleObject" Target="../embeddings/oleObject20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4.wmf"/><Relationship Id="rId11" Type="http://schemas.openxmlformats.org/officeDocument/2006/relationships/oleObject" Target="../embeddings/oleObject199.bin"/><Relationship Id="rId24" Type="http://schemas.openxmlformats.org/officeDocument/2006/relationships/image" Target="../media/image193.wmf"/><Relationship Id="rId5" Type="http://schemas.openxmlformats.org/officeDocument/2006/relationships/oleObject" Target="../embeddings/oleObject196.bin"/><Relationship Id="rId15" Type="http://schemas.openxmlformats.org/officeDocument/2006/relationships/oleObject" Target="../embeddings/oleObject201.bin"/><Relationship Id="rId23" Type="http://schemas.openxmlformats.org/officeDocument/2006/relationships/oleObject" Target="../embeddings/oleObject205.bin"/><Relationship Id="rId28" Type="http://schemas.openxmlformats.org/officeDocument/2006/relationships/image" Target="../media/image195.wmf"/><Relationship Id="rId10" Type="http://schemas.openxmlformats.org/officeDocument/2006/relationships/image" Target="../media/image186.wmf"/><Relationship Id="rId19" Type="http://schemas.openxmlformats.org/officeDocument/2006/relationships/oleObject" Target="../embeddings/oleObject203.bin"/><Relationship Id="rId4" Type="http://schemas.openxmlformats.org/officeDocument/2006/relationships/image" Target="../media/image183.wmf"/><Relationship Id="rId9" Type="http://schemas.openxmlformats.org/officeDocument/2006/relationships/oleObject" Target="../embeddings/oleObject198.bin"/><Relationship Id="rId14" Type="http://schemas.openxmlformats.org/officeDocument/2006/relationships/image" Target="../media/image188.wmf"/><Relationship Id="rId22" Type="http://schemas.openxmlformats.org/officeDocument/2006/relationships/image" Target="../media/image192.wmf"/><Relationship Id="rId27" Type="http://schemas.openxmlformats.org/officeDocument/2006/relationships/oleObject" Target="../embeddings/oleObject207.bin"/><Relationship Id="rId30" Type="http://schemas.openxmlformats.org/officeDocument/2006/relationships/image" Target="../media/image19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2.bin"/><Relationship Id="rId3" Type="http://schemas.openxmlformats.org/officeDocument/2006/relationships/image" Target="../media/image198.wmf"/><Relationship Id="rId7" Type="http://schemas.openxmlformats.org/officeDocument/2006/relationships/image" Target="../media/image200.wmf"/><Relationship Id="rId2" Type="http://schemas.openxmlformats.org/officeDocument/2006/relationships/oleObject" Target="../embeddings/oleObject2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1.bin"/><Relationship Id="rId5" Type="http://schemas.openxmlformats.org/officeDocument/2006/relationships/image" Target="../media/image199.wmf"/><Relationship Id="rId10" Type="http://schemas.openxmlformats.org/officeDocument/2006/relationships/image" Target="../media/image202.png"/><Relationship Id="rId4" Type="http://schemas.openxmlformats.org/officeDocument/2006/relationships/oleObject" Target="../embeddings/oleObject210.bin"/><Relationship Id="rId9" Type="http://schemas.openxmlformats.org/officeDocument/2006/relationships/image" Target="../media/image20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6.bin"/><Relationship Id="rId3" Type="http://schemas.openxmlformats.org/officeDocument/2006/relationships/image" Target="../media/image198.wmf"/><Relationship Id="rId7" Type="http://schemas.openxmlformats.org/officeDocument/2006/relationships/image" Target="../media/image200.wmf"/><Relationship Id="rId2" Type="http://schemas.openxmlformats.org/officeDocument/2006/relationships/oleObject" Target="../embeddings/oleObject2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5.bin"/><Relationship Id="rId5" Type="http://schemas.openxmlformats.org/officeDocument/2006/relationships/image" Target="../media/image199.wmf"/><Relationship Id="rId10" Type="http://schemas.openxmlformats.org/officeDocument/2006/relationships/image" Target="../media/image202.png"/><Relationship Id="rId4" Type="http://schemas.openxmlformats.org/officeDocument/2006/relationships/oleObject" Target="../embeddings/oleObject214.bin"/><Relationship Id="rId9" Type="http://schemas.openxmlformats.org/officeDocument/2006/relationships/image" Target="../media/image20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0.bin"/><Relationship Id="rId3" Type="http://schemas.openxmlformats.org/officeDocument/2006/relationships/image" Target="../media/image198.wmf"/><Relationship Id="rId7" Type="http://schemas.openxmlformats.org/officeDocument/2006/relationships/image" Target="../media/image200.wmf"/><Relationship Id="rId2" Type="http://schemas.openxmlformats.org/officeDocument/2006/relationships/oleObject" Target="../embeddings/oleObject2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9.bin"/><Relationship Id="rId5" Type="http://schemas.openxmlformats.org/officeDocument/2006/relationships/image" Target="../media/image199.wmf"/><Relationship Id="rId10" Type="http://schemas.openxmlformats.org/officeDocument/2006/relationships/image" Target="../media/image202.png"/><Relationship Id="rId4" Type="http://schemas.openxmlformats.org/officeDocument/2006/relationships/oleObject" Target="../embeddings/oleObject218.bin"/><Relationship Id="rId9" Type="http://schemas.openxmlformats.org/officeDocument/2006/relationships/image" Target="../media/image20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3.wmf"/><Relationship Id="rId2" Type="http://schemas.openxmlformats.org/officeDocument/2006/relationships/oleObject" Target="../embeddings/oleObject2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4.wmf"/><Relationship Id="rId4" Type="http://schemas.openxmlformats.org/officeDocument/2006/relationships/oleObject" Target="../embeddings/oleObject22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33.wmf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7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21" Type="http://schemas.openxmlformats.org/officeDocument/2006/relationships/oleObject" Target="../embeddings/oleObject57.bin"/><Relationship Id="rId34" Type="http://schemas.openxmlformats.org/officeDocument/2006/relationships/image" Target="../media/image63.wmf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65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29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58.wmf"/><Relationship Id="rId32" Type="http://schemas.openxmlformats.org/officeDocument/2006/relationships/image" Target="../media/image62.wmf"/><Relationship Id="rId37" Type="http://schemas.openxmlformats.org/officeDocument/2006/relationships/oleObject" Target="../embeddings/oleObject65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60.wmf"/><Relationship Id="rId36" Type="http://schemas.openxmlformats.org/officeDocument/2006/relationships/image" Target="../media/image64.wmf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6.bin"/><Relationship Id="rId31" Type="http://schemas.openxmlformats.org/officeDocument/2006/relationships/oleObject" Target="../embeddings/oleObject62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61.wmf"/><Relationship Id="rId35" Type="http://schemas.openxmlformats.org/officeDocument/2006/relationships/oleObject" Target="../embeddings/oleObject64.bin"/><Relationship Id="rId8" Type="http://schemas.openxmlformats.org/officeDocument/2006/relationships/image" Target="../media/image50.wmf"/><Relationship Id="rId3" Type="http://schemas.openxmlformats.org/officeDocument/2006/relationships/oleObject" Target="../embeddings/oleObject48.bin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77.wmf"/><Relationship Id="rId21" Type="http://schemas.openxmlformats.org/officeDocument/2006/relationships/oleObject" Target="../embeddings/oleObject75.bin"/><Relationship Id="rId42" Type="http://schemas.openxmlformats.org/officeDocument/2006/relationships/image" Target="../media/image85.wmf"/><Relationship Id="rId47" Type="http://schemas.openxmlformats.org/officeDocument/2006/relationships/oleObject" Target="../embeddings/oleObject88.bin"/><Relationship Id="rId63" Type="http://schemas.openxmlformats.org/officeDocument/2006/relationships/image" Target="../media/image95.wmf"/><Relationship Id="rId68" Type="http://schemas.openxmlformats.org/officeDocument/2006/relationships/oleObject" Target="../embeddings/oleObject99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2.wmf"/><Relationship Id="rId29" Type="http://schemas.openxmlformats.org/officeDocument/2006/relationships/oleObject" Target="../embeddings/oleObject79.bin"/><Relationship Id="rId11" Type="http://schemas.openxmlformats.org/officeDocument/2006/relationships/oleObject" Target="../embeddings/oleObject70.bin"/><Relationship Id="rId24" Type="http://schemas.openxmlformats.org/officeDocument/2006/relationships/image" Target="../media/image76.wmf"/><Relationship Id="rId32" Type="http://schemas.openxmlformats.org/officeDocument/2006/relationships/image" Target="../media/image80.wmf"/><Relationship Id="rId37" Type="http://schemas.openxmlformats.org/officeDocument/2006/relationships/oleObject" Target="../embeddings/oleObject83.bin"/><Relationship Id="rId40" Type="http://schemas.openxmlformats.org/officeDocument/2006/relationships/image" Target="../media/image84.wmf"/><Relationship Id="rId45" Type="http://schemas.openxmlformats.org/officeDocument/2006/relationships/oleObject" Target="../embeddings/oleObject87.bin"/><Relationship Id="rId53" Type="http://schemas.openxmlformats.org/officeDocument/2006/relationships/oleObject" Target="../embeddings/oleObject91.bin"/><Relationship Id="rId58" Type="http://schemas.openxmlformats.org/officeDocument/2006/relationships/oleObject" Target="../embeddings/oleObject94.bin"/><Relationship Id="rId66" Type="http://schemas.openxmlformats.org/officeDocument/2006/relationships/oleObject" Target="../embeddings/oleObject98.bin"/><Relationship Id="rId5" Type="http://schemas.openxmlformats.org/officeDocument/2006/relationships/oleObject" Target="../embeddings/oleObject67.bin"/><Relationship Id="rId61" Type="http://schemas.openxmlformats.org/officeDocument/2006/relationships/image" Target="../media/image94.wmf"/><Relationship Id="rId19" Type="http://schemas.openxmlformats.org/officeDocument/2006/relationships/oleObject" Target="../embeddings/oleObject74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8.bin"/><Relationship Id="rId30" Type="http://schemas.openxmlformats.org/officeDocument/2006/relationships/image" Target="../media/image79.wmf"/><Relationship Id="rId35" Type="http://schemas.openxmlformats.org/officeDocument/2006/relationships/oleObject" Target="../embeddings/oleObject82.bin"/><Relationship Id="rId43" Type="http://schemas.openxmlformats.org/officeDocument/2006/relationships/oleObject" Target="../embeddings/oleObject86.bin"/><Relationship Id="rId48" Type="http://schemas.openxmlformats.org/officeDocument/2006/relationships/image" Target="../media/image88.wmf"/><Relationship Id="rId56" Type="http://schemas.openxmlformats.org/officeDocument/2006/relationships/image" Target="../media/image92.wmf"/><Relationship Id="rId64" Type="http://schemas.openxmlformats.org/officeDocument/2006/relationships/oleObject" Target="../embeddings/oleObject97.bin"/><Relationship Id="rId69" Type="http://schemas.openxmlformats.org/officeDocument/2006/relationships/image" Target="../media/image98.wmf"/><Relationship Id="rId8" Type="http://schemas.openxmlformats.org/officeDocument/2006/relationships/image" Target="../media/image68.wmf"/><Relationship Id="rId51" Type="http://schemas.openxmlformats.org/officeDocument/2006/relationships/oleObject" Target="../embeddings/oleObject90.bin"/><Relationship Id="rId72" Type="http://schemas.openxmlformats.org/officeDocument/2006/relationships/oleObject" Target="../embeddings/oleObject101.bin"/><Relationship Id="rId3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3.bin"/><Relationship Id="rId25" Type="http://schemas.openxmlformats.org/officeDocument/2006/relationships/oleObject" Target="../embeddings/oleObject77.bin"/><Relationship Id="rId33" Type="http://schemas.openxmlformats.org/officeDocument/2006/relationships/oleObject" Target="../embeddings/oleObject81.bin"/><Relationship Id="rId38" Type="http://schemas.openxmlformats.org/officeDocument/2006/relationships/image" Target="../media/image83.wmf"/><Relationship Id="rId46" Type="http://schemas.openxmlformats.org/officeDocument/2006/relationships/image" Target="../media/image87.wmf"/><Relationship Id="rId59" Type="http://schemas.openxmlformats.org/officeDocument/2006/relationships/image" Target="../media/image93.wmf"/><Relationship Id="rId67" Type="http://schemas.openxmlformats.org/officeDocument/2006/relationships/image" Target="../media/image97.wmf"/><Relationship Id="rId20" Type="http://schemas.openxmlformats.org/officeDocument/2006/relationships/image" Target="../media/image74.wmf"/><Relationship Id="rId41" Type="http://schemas.openxmlformats.org/officeDocument/2006/relationships/oleObject" Target="../embeddings/oleObject85.bin"/><Relationship Id="rId54" Type="http://schemas.openxmlformats.org/officeDocument/2006/relationships/image" Target="../media/image91.wmf"/><Relationship Id="rId62" Type="http://schemas.openxmlformats.org/officeDocument/2006/relationships/oleObject" Target="../embeddings/oleObject96.bin"/><Relationship Id="rId70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wmf"/><Relationship Id="rId15" Type="http://schemas.openxmlformats.org/officeDocument/2006/relationships/oleObject" Target="../embeddings/oleObject72.bin"/><Relationship Id="rId23" Type="http://schemas.openxmlformats.org/officeDocument/2006/relationships/oleObject" Target="../embeddings/oleObject76.bin"/><Relationship Id="rId28" Type="http://schemas.openxmlformats.org/officeDocument/2006/relationships/image" Target="../media/image78.wmf"/><Relationship Id="rId36" Type="http://schemas.openxmlformats.org/officeDocument/2006/relationships/image" Target="../media/image82.wmf"/><Relationship Id="rId49" Type="http://schemas.openxmlformats.org/officeDocument/2006/relationships/oleObject" Target="../embeddings/oleObject89.bin"/><Relationship Id="rId57" Type="http://schemas.openxmlformats.org/officeDocument/2006/relationships/oleObject" Target="../embeddings/oleObject93.bin"/><Relationship Id="rId10" Type="http://schemas.openxmlformats.org/officeDocument/2006/relationships/image" Target="../media/image69.wmf"/><Relationship Id="rId31" Type="http://schemas.openxmlformats.org/officeDocument/2006/relationships/oleObject" Target="../embeddings/oleObject80.bin"/><Relationship Id="rId44" Type="http://schemas.openxmlformats.org/officeDocument/2006/relationships/image" Target="../media/image86.wmf"/><Relationship Id="rId52" Type="http://schemas.openxmlformats.org/officeDocument/2006/relationships/image" Target="../media/image90.wmf"/><Relationship Id="rId60" Type="http://schemas.openxmlformats.org/officeDocument/2006/relationships/oleObject" Target="../embeddings/oleObject95.bin"/><Relationship Id="rId65" Type="http://schemas.openxmlformats.org/officeDocument/2006/relationships/image" Target="../media/image96.wmf"/><Relationship Id="rId73" Type="http://schemas.openxmlformats.org/officeDocument/2006/relationships/image" Target="../media/image100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3.wmf"/><Relationship Id="rId39" Type="http://schemas.openxmlformats.org/officeDocument/2006/relationships/oleObject" Target="../embeddings/oleObject84.bin"/><Relationship Id="rId34" Type="http://schemas.openxmlformats.org/officeDocument/2006/relationships/image" Target="../media/image81.wmf"/><Relationship Id="rId50" Type="http://schemas.openxmlformats.org/officeDocument/2006/relationships/image" Target="../media/image89.wmf"/><Relationship Id="rId55" Type="http://schemas.openxmlformats.org/officeDocument/2006/relationships/oleObject" Target="../embeddings/oleObject92.bin"/><Relationship Id="rId7" Type="http://schemas.openxmlformats.org/officeDocument/2006/relationships/oleObject" Target="../embeddings/oleObject68.bin"/><Relationship Id="rId71" Type="http://schemas.openxmlformats.org/officeDocument/2006/relationships/image" Target="../media/image9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08.wmf"/><Relationship Id="rId26" Type="http://schemas.openxmlformats.org/officeDocument/2006/relationships/image" Target="../media/image112.wmf"/><Relationship Id="rId3" Type="http://schemas.openxmlformats.org/officeDocument/2006/relationships/oleObject" Target="../embeddings/oleObject102.bin"/><Relationship Id="rId21" Type="http://schemas.openxmlformats.org/officeDocument/2006/relationships/oleObject" Target="../embeddings/oleObject111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3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07.wmf"/><Relationship Id="rId20" Type="http://schemas.openxmlformats.org/officeDocument/2006/relationships/image" Target="../media/image10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6.bin"/><Relationship Id="rId24" Type="http://schemas.openxmlformats.org/officeDocument/2006/relationships/image" Target="../media/image111.wmf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2.bin"/><Relationship Id="rId28" Type="http://schemas.openxmlformats.org/officeDocument/2006/relationships/image" Target="../media/image113.wmf"/><Relationship Id="rId10" Type="http://schemas.openxmlformats.org/officeDocument/2006/relationships/image" Target="../media/image104.wmf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6.wmf"/><Relationship Id="rId22" Type="http://schemas.openxmlformats.org/officeDocument/2006/relationships/image" Target="../media/image110.wmf"/><Relationship Id="rId27" Type="http://schemas.openxmlformats.org/officeDocument/2006/relationships/oleObject" Target="../embeddings/oleObject1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2.10</a:t>
            </a:r>
            <a:br>
              <a:rPr lang="en-CA" dirty="0"/>
            </a:br>
            <a:r>
              <a:rPr lang="en-CA" dirty="0"/>
              <a:t>factoring and solving trinomials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I) Review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idx="1"/>
          </p:nvPr>
        </p:nvSpPr>
        <p:spPr>
          <a:xfrm>
            <a:off x="1012825" y="1285875"/>
            <a:ext cx="7497763" cy="1338263"/>
          </a:xfrm>
        </p:spPr>
        <p:txBody>
          <a:bodyPr/>
          <a:lstStyle/>
          <a:p>
            <a:pPr eaLnBrk="1" hangingPunct="1"/>
            <a:r>
              <a:rPr lang="en-CA" sz="2500"/>
              <a:t>What Does “Solving” Mean?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CA" sz="2500"/>
              <a:t>Finding a value for “x” (Variable) so that both sides of an equation will be </a:t>
            </a:r>
            <a:r>
              <a:rPr lang="en-CA" sz="2500">
                <a:solidFill>
                  <a:srgbClr val="FF0000"/>
                </a:solidFill>
              </a:rPr>
              <a:t>equal</a:t>
            </a:r>
          </a:p>
          <a:p>
            <a:pPr eaLnBrk="1" hangingPunct="1">
              <a:buFont typeface="Wingdings 2" pitchFamily="18" charset="2"/>
              <a:buNone/>
            </a:pPr>
            <a:endParaRPr lang="en-CA" sz="250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14500" y="3357563"/>
          <a:ext cx="15001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177723" progId="Equation.DSMT4">
                  <p:embed/>
                </p:oleObj>
              </mc:Choice>
              <mc:Fallback>
                <p:oleObj name="Equation" r:id="rId3" imgW="660113" imgH="177723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357563"/>
                        <a:ext cx="15001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Content Placeholder 2"/>
          <p:cNvSpPr txBox="1">
            <a:spLocks/>
          </p:cNvSpPr>
          <p:nvPr/>
        </p:nvSpPr>
        <p:spPr bwMode="auto">
          <a:xfrm>
            <a:off x="1143000" y="2857500"/>
            <a:ext cx="24288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CA" sz="2500">
                <a:latin typeface="Gill Sans MT" pitchFamily="34" charset="0"/>
              </a:rPr>
              <a:t>Ex: Solve for “x”</a:t>
            </a:r>
          </a:p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CA" sz="2500">
              <a:latin typeface="Gill Sans MT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74875" y="3883025"/>
          <a:ext cx="1068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696" imgH="177723" progId="Equation.DSMT4">
                  <p:embed/>
                </p:oleObj>
              </mc:Choice>
              <mc:Fallback>
                <p:oleObj name="Equation" r:id="rId5" imgW="469696" imgH="177723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75" y="3883025"/>
                        <a:ext cx="10683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374900" y="4344988"/>
          <a:ext cx="8667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670" imgH="177646" progId="Equation.DSMT4">
                  <p:embed/>
                </p:oleObj>
              </mc:Choice>
              <mc:Fallback>
                <p:oleObj name="Equation" r:id="rId7" imgW="380670" imgH="177646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4344988"/>
                        <a:ext cx="8667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57588" y="3284538"/>
          <a:ext cx="18176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753" imgH="253890" progId="Equation.DSMT4">
                  <p:embed/>
                </p:oleObj>
              </mc:Choice>
              <mc:Fallback>
                <p:oleObj name="Equation" r:id="rId9" imgW="799753" imgH="25389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3284538"/>
                        <a:ext cx="1817687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075113" y="3832225"/>
          <a:ext cx="12985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004" imgH="177646" progId="Equation.DSMT4">
                  <p:embed/>
                </p:oleObj>
              </mc:Choice>
              <mc:Fallback>
                <p:oleObj name="Equation" r:id="rId11" imgW="571004" imgH="177646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5113" y="3832225"/>
                        <a:ext cx="12985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78350" y="4294188"/>
          <a:ext cx="8366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140" imgH="177723" progId="Equation.DSMT4">
                  <p:embed/>
                </p:oleObj>
              </mc:Choice>
              <mc:Fallback>
                <p:oleObj name="Equation" r:id="rId13" imgW="368140" imgH="177723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294188"/>
                        <a:ext cx="836613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TextBox 10"/>
          <p:cNvSpPr txBox="1">
            <a:spLocks noChangeArrowheads="1"/>
          </p:cNvSpPr>
          <p:nvPr/>
        </p:nvSpPr>
        <p:spPr bwMode="auto">
          <a:xfrm>
            <a:off x="5689600" y="3744913"/>
            <a:ext cx="28749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Both sides will be equal</a:t>
            </a:r>
          </a:p>
        </p:txBody>
      </p:sp>
      <p:sp>
        <p:nvSpPr>
          <p:cNvPr id="1036" name="Content Placeholder 2"/>
          <p:cNvSpPr txBox="1">
            <a:spLocks/>
          </p:cNvSpPr>
          <p:nvPr/>
        </p:nvSpPr>
        <p:spPr bwMode="auto">
          <a:xfrm>
            <a:off x="1020763" y="4994275"/>
            <a:ext cx="7497762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CA" sz="2500">
                <a:latin typeface="Gill Sans MT" pitchFamily="34" charset="0"/>
              </a:rPr>
              <a:t>When you’re “</a:t>
            </a:r>
            <a:r>
              <a:rPr lang="en-CA" sz="2500">
                <a:solidFill>
                  <a:srgbClr val="FF0000"/>
                </a:solidFill>
                <a:latin typeface="Gill Sans MT" pitchFamily="34" charset="0"/>
              </a:rPr>
              <a:t>solving</a:t>
            </a:r>
            <a:r>
              <a:rPr lang="en-CA" sz="2500">
                <a:latin typeface="Gill Sans MT" pitchFamily="34" charset="0"/>
              </a:rPr>
              <a:t>” there will always be an </a:t>
            </a:r>
            <a:r>
              <a:rPr lang="en-CA" sz="2500">
                <a:solidFill>
                  <a:srgbClr val="FF0000"/>
                </a:solidFill>
                <a:latin typeface="Gill Sans MT" pitchFamily="34" charset="0"/>
              </a:rPr>
              <a:t>equal sign</a:t>
            </a:r>
            <a:r>
              <a:rPr lang="en-CA" sz="2500">
                <a:latin typeface="Gill Sans MT" pitchFamily="34" charset="0"/>
              </a:rPr>
              <a:t> in the equation. </a:t>
            </a:r>
          </a:p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CA" sz="250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12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/>
      <p:bldP spid="1035" grpId="0"/>
      <p:bldP spid="10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41" y="274638"/>
            <a:ext cx="7831137" cy="5524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Practice: Solve for “x”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23528" y="1327150"/>
          <a:ext cx="13509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215806" progId="Equation.DSMT4">
                  <p:embed/>
                </p:oleObj>
              </mc:Choice>
              <mc:Fallback>
                <p:oleObj name="Equation" r:id="rId3" imgW="660113" imgH="215806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327150"/>
                        <a:ext cx="13509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484116" y="1325563"/>
          <a:ext cx="18446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01309" imgH="215806" progId="Equation.DSMT4">
                  <p:embed/>
                </p:oleObj>
              </mc:Choice>
              <mc:Fallback>
                <p:oleObj name="Equation" r:id="rId5" imgW="901309" imgH="215806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16" y="1325563"/>
                        <a:ext cx="18446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65428" y="1300163"/>
          <a:ext cx="225901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900" imgH="254000" progId="Equation.DSMT4">
                  <p:embed/>
                </p:oleObj>
              </mc:Choice>
              <mc:Fallback>
                <p:oleObj name="Equation" r:id="rId7" imgW="1104900" imgH="2540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428" y="1300163"/>
                        <a:ext cx="2259013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64878" y="3371850"/>
          <a:ext cx="24431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800" imgH="215900" progId="Equation.DSMT4">
                  <p:embed/>
                </p:oleObj>
              </mc:Choice>
              <mc:Fallback>
                <p:oleObj name="Equation" r:id="rId9" imgW="1193800" imgH="2159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878" y="3371850"/>
                        <a:ext cx="24431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7"/>
          <p:cNvGraphicFramePr>
            <a:graphicFrameLocks noChangeAspect="1"/>
          </p:cNvGraphicFramePr>
          <p:nvPr/>
        </p:nvGraphicFramePr>
        <p:xfrm>
          <a:off x="4219253" y="3330575"/>
          <a:ext cx="22860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115" imgH="253890" progId="Equation.DSMT4">
                  <p:embed/>
                </p:oleObj>
              </mc:Choice>
              <mc:Fallback>
                <p:oleObj name="Equation" r:id="rId11" imgW="1117115" imgH="253890" progId="Equation.DSMT4">
                  <p:embed/>
                  <p:pic>
                    <p:nvPicPr>
                      <p:cNvPr id="205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253" y="3330575"/>
                        <a:ext cx="2286000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2"/>
          <p:cNvGraphicFramePr>
            <a:graphicFrameLocks noChangeAspect="1"/>
          </p:cNvGraphicFramePr>
          <p:nvPr/>
        </p:nvGraphicFramePr>
        <p:xfrm>
          <a:off x="704528" y="1638300"/>
          <a:ext cx="4937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300" imgH="228600" progId="Equation.DSMT4">
                  <p:embed/>
                </p:oleObj>
              </mc:Choice>
              <mc:Fallback>
                <p:oleObj name="Equation" r:id="rId13" imgW="241300" imgH="228600" progId="Equation.DSMT4">
                  <p:embed/>
                  <p:pic>
                    <p:nvPicPr>
                      <p:cNvPr id="20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28" y="1638300"/>
                        <a:ext cx="4937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2"/>
          <p:cNvGraphicFramePr>
            <a:graphicFrameLocks noChangeAspect="1"/>
          </p:cNvGraphicFramePr>
          <p:nvPr/>
        </p:nvGraphicFramePr>
        <p:xfrm>
          <a:off x="1323653" y="1636713"/>
          <a:ext cx="4937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300" imgH="228600" progId="Equation.DSMT4">
                  <p:embed/>
                </p:oleObj>
              </mc:Choice>
              <mc:Fallback>
                <p:oleObj name="Equation" r:id="rId15" imgW="241300" imgH="228600" progId="Equation.DSMT4">
                  <p:embed/>
                  <p:pic>
                    <p:nvPicPr>
                      <p:cNvPr id="20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653" y="1636713"/>
                        <a:ext cx="4937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2"/>
          <p:cNvGraphicFramePr>
            <a:graphicFrameLocks noChangeAspect="1"/>
          </p:cNvGraphicFramePr>
          <p:nvPr/>
        </p:nvGraphicFramePr>
        <p:xfrm>
          <a:off x="902966" y="2293938"/>
          <a:ext cx="7794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670" imgH="177646" progId="Equation.DSMT4">
                  <p:embed/>
                </p:oleObj>
              </mc:Choice>
              <mc:Fallback>
                <p:oleObj name="Equation" r:id="rId16" imgW="380670" imgH="177646" progId="Equation.DSMT4">
                  <p:embed/>
                  <p:pic>
                    <p:nvPicPr>
                      <p:cNvPr id="20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966" y="2293938"/>
                        <a:ext cx="779462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2"/>
          <p:cNvGraphicFramePr>
            <a:graphicFrameLocks noChangeAspect="1"/>
          </p:cNvGraphicFramePr>
          <p:nvPr/>
        </p:nvGraphicFramePr>
        <p:xfrm>
          <a:off x="3225478" y="1811338"/>
          <a:ext cx="6238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4404" imgH="177569" progId="Equation.DSMT4">
                  <p:embed/>
                </p:oleObj>
              </mc:Choice>
              <mc:Fallback>
                <p:oleObj name="Equation" r:id="rId18" imgW="304404" imgH="177569" progId="Equation.DSMT4">
                  <p:embed/>
                  <p:pic>
                    <p:nvPicPr>
                      <p:cNvPr id="20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478" y="1811338"/>
                        <a:ext cx="6238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2"/>
          <p:cNvGraphicFramePr>
            <a:graphicFrameLocks noChangeAspect="1"/>
          </p:cNvGraphicFramePr>
          <p:nvPr/>
        </p:nvGraphicFramePr>
        <p:xfrm>
          <a:off x="4124003" y="1779588"/>
          <a:ext cx="6238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404" imgH="177569" progId="Equation.DSMT4">
                  <p:embed/>
                </p:oleObj>
              </mc:Choice>
              <mc:Fallback>
                <p:oleObj name="Equation" r:id="rId20" imgW="304404" imgH="177569" progId="Equation.DSMT4">
                  <p:embed/>
                  <p:pic>
                    <p:nvPicPr>
                      <p:cNvPr id="20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003" y="1779588"/>
                        <a:ext cx="6238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645791" y="137953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783110" y="1686719"/>
            <a:ext cx="387350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46141" y="140493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474716" y="180498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3558853" y="2343150"/>
          <a:ext cx="54451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469" imgH="139579" progId="Equation.DSMT4">
                  <p:embed/>
                </p:oleObj>
              </mc:Choice>
              <mc:Fallback>
                <p:oleObj name="Equation" r:id="rId21" imgW="266469" imgH="139579" progId="Equation.DSMT4">
                  <p:embed/>
                  <p:pic>
                    <p:nvPicPr>
                      <p:cNvPr id="20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53" y="2343150"/>
                        <a:ext cx="544513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2"/>
          <p:cNvGraphicFramePr>
            <a:graphicFrameLocks noChangeAspect="1"/>
          </p:cNvGraphicFramePr>
          <p:nvPr/>
        </p:nvGraphicFramePr>
        <p:xfrm>
          <a:off x="4062091" y="2273300"/>
          <a:ext cx="6223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4404" imgH="177569" progId="Equation.DSMT4">
                  <p:embed/>
                </p:oleObj>
              </mc:Choice>
              <mc:Fallback>
                <p:oleObj name="Equation" r:id="rId23" imgW="304404" imgH="177569" progId="Equation.DSMT4">
                  <p:embed/>
                  <p:pic>
                    <p:nvPicPr>
                      <p:cNvPr id="20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091" y="2273300"/>
                        <a:ext cx="6223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6384603" y="1806575"/>
          <a:ext cx="6238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4536" imgH="164957" progId="Equation.DSMT4">
                  <p:embed/>
                </p:oleObj>
              </mc:Choice>
              <mc:Fallback>
                <p:oleObj name="Equation" r:id="rId25" imgW="304536" imgH="164957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603" y="1806575"/>
                        <a:ext cx="623888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7354566" y="1787525"/>
          <a:ext cx="62388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4536" imgH="164957" progId="Equation.DSMT4">
                  <p:embed/>
                </p:oleObj>
              </mc:Choice>
              <mc:Fallback>
                <p:oleObj name="Equation" r:id="rId27" imgW="304536" imgH="164957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4566" y="1787525"/>
                        <a:ext cx="623887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6604472" y="1386681"/>
            <a:ext cx="388938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633047" y="1788319"/>
            <a:ext cx="387350" cy="2936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6717978" y="2325688"/>
          <a:ext cx="54451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69" imgH="139579" progId="Equation.DSMT4">
                  <p:embed/>
                </p:oleObj>
              </mc:Choice>
              <mc:Fallback>
                <p:oleObj name="Equation" r:id="rId29" imgW="266469" imgH="139579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978" y="2325688"/>
                        <a:ext cx="544513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7249791" y="2266950"/>
          <a:ext cx="3889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335" imgH="164957" progId="Equation.DSMT4">
                  <p:embed/>
                </p:oleObj>
              </mc:Choice>
              <mc:Fallback>
                <p:oleObj name="Equation" r:id="rId30" imgW="190335" imgH="164957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9791" y="2266950"/>
                        <a:ext cx="3889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009453" y="3851275"/>
          <a:ext cx="8064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93359" imgH="177646" progId="Equation.DSMT4">
                  <p:embed/>
                </p:oleObj>
              </mc:Choice>
              <mc:Fallback>
                <p:oleObj name="Equation" r:id="rId32" imgW="393359" imgH="177646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53" y="3851275"/>
                        <a:ext cx="8064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152203" y="3848100"/>
          <a:ext cx="8064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93359" imgH="177646" progId="Equation.DSMT4">
                  <p:embed/>
                </p:oleObj>
              </mc:Choice>
              <mc:Fallback>
                <p:oleObj name="Equation" r:id="rId34" imgW="393359" imgH="177646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203" y="3848100"/>
                        <a:ext cx="8064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>
            <a:off x="2306316" y="344328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2334891" y="3844925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1350641" y="4387850"/>
          <a:ext cx="8810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31425" imgH="177646" progId="Equation.DSMT4">
                  <p:embed/>
                </p:oleObj>
              </mc:Choice>
              <mc:Fallback>
                <p:oleObj name="Equation" r:id="rId36" imgW="431425" imgH="177646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641" y="4387850"/>
                        <a:ext cx="8810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2225353" y="4413250"/>
          <a:ext cx="3889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90335" imgH="164957" progId="Equation.DSMT4">
                  <p:embed/>
                </p:oleObj>
              </mc:Choice>
              <mc:Fallback>
                <p:oleObj name="Equation" r:id="rId38" imgW="190335" imgH="164957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353" y="4413250"/>
                        <a:ext cx="3889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 rot="5400000">
            <a:off x="1501454" y="343693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1529235" y="3837781"/>
            <a:ext cx="387350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1520503" y="4649788"/>
          <a:ext cx="4429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5806" imgH="228501" progId="Equation.DSMT4">
                  <p:embed/>
                </p:oleObj>
              </mc:Choice>
              <mc:Fallback>
                <p:oleObj name="Equation" r:id="rId40" imgW="215806" imgH="228501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503" y="4649788"/>
                        <a:ext cx="4429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2204716" y="4649788"/>
          <a:ext cx="5445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584" imgH="228501" progId="Equation.DSMT4">
                  <p:embed/>
                </p:oleObj>
              </mc:Choice>
              <mc:Fallback>
                <p:oleObj name="Equation" r:id="rId42" imgW="266584" imgH="228501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4716" y="4649788"/>
                        <a:ext cx="5445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1666553" y="5286375"/>
          <a:ext cx="5445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66469" imgH="139579" progId="Equation.DSMT4">
                  <p:embed/>
                </p:oleObj>
              </mc:Choice>
              <mc:Fallback>
                <p:oleObj name="Equation" r:id="rId44" imgW="266469" imgH="139579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553" y="5286375"/>
                        <a:ext cx="544513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rot="5400000">
            <a:off x="1509391" y="4405312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1645916" y="4713288"/>
            <a:ext cx="388937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74" name="Object 2"/>
          <p:cNvGraphicFramePr>
            <a:graphicFrameLocks noChangeAspect="1"/>
          </p:cNvGraphicFramePr>
          <p:nvPr/>
        </p:nvGraphicFramePr>
        <p:xfrm>
          <a:off x="2209478" y="5214938"/>
          <a:ext cx="4413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15619" imgH="164885" progId="Equation.DSMT4">
                  <p:embed/>
                </p:oleObj>
              </mc:Choice>
              <mc:Fallback>
                <p:oleObj name="Equation" r:id="rId46" imgW="215619" imgH="164885" progId="Equation.DSMT4">
                  <p:embed/>
                  <p:pic>
                    <p:nvPicPr>
                      <p:cNvPr id="2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478" y="5214938"/>
                        <a:ext cx="44132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4681216" y="3651250"/>
          <a:ext cx="4683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28600" imgH="228600" progId="Equation.DSMT4">
                  <p:embed/>
                </p:oleObj>
              </mc:Choice>
              <mc:Fallback>
                <p:oleObj name="Equation" r:id="rId48" imgW="228600" imgH="22860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216" y="3651250"/>
                        <a:ext cx="4683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6138541" y="3681413"/>
          <a:ext cx="4683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28600" imgH="228600" progId="Equation.DSMT4">
                  <p:embed/>
                </p:oleObj>
              </mc:Choice>
              <mc:Fallback>
                <p:oleObj name="Equation" r:id="rId50" imgW="228600" imgH="22860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541" y="3681413"/>
                        <a:ext cx="4683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4928866" y="4227513"/>
          <a:ext cx="12747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622030" imgH="253890" progId="Equation.DSMT4">
                  <p:embed/>
                </p:oleObj>
              </mc:Choice>
              <mc:Fallback>
                <p:oleObj name="Equation" r:id="rId52" imgW="622030" imgH="253890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8866" y="4227513"/>
                        <a:ext cx="127476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rot="5400000">
            <a:off x="4766147" y="3391694"/>
            <a:ext cx="387350" cy="2936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732810" y="3777456"/>
            <a:ext cx="387350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78" name="Object 2"/>
          <p:cNvGraphicFramePr>
            <a:graphicFrameLocks noChangeAspect="1"/>
          </p:cNvGraphicFramePr>
          <p:nvPr/>
        </p:nvGraphicFramePr>
        <p:xfrm>
          <a:off x="6225853" y="4303713"/>
          <a:ext cx="2603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25" imgH="177415" progId="Equation.DSMT4">
                  <p:embed/>
                </p:oleObj>
              </mc:Choice>
              <mc:Fallback>
                <p:oleObj name="Equation" r:id="rId54" imgW="126725" imgH="177415" progId="Equation.DSMT4">
                  <p:embed/>
                  <p:pic>
                    <p:nvPicPr>
                      <p:cNvPr id="20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853" y="4303713"/>
                        <a:ext cx="2603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2"/>
          <p:cNvGraphicFramePr>
            <a:graphicFrameLocks noChangeAspect="1"/>
          </p:cNvGraphicFramePr>
          <p:nvPr/>
        </p:nvGraphicFramePr>
        <p:xfrm>
          <a:off x="5638478" y="4830763"/>
          <a:ext cx="7810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80670" imgH="177646" progId="Equation.DSMT4">
                  <p:embed/>
                </p:oleObj>
              </mc:Choice>
              <mc:Fallback>
                <p:oleObj name="Equation" r:id="rId56" imgW="380670" imgH="177646" progId="Equation.DSMT4">
                  <p:embed/>
                  <p:pic>
                    <p:nvPicPr>
                      <p:cNvPr id="2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478" y="4830763"/>
                        <a:ext cx="7810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092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499350" cy="7556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ii) Solving Quadratic Equations</a:t>
            </a:r>
          </a:p>
        </p:txBody>
      </p:sp>
      <p:sp>
        <p:nvSpPr>
          <p:cNvPr id="3082" name="Content Placeholder 2"/>
          <p:cNvSpPr>
            <a:spLocks noGrp="1"/>
          </p:cNvSpPr>
          <p:nvPr>
            <p:ph idx="1"/>
          </p:nvPr>
        </p:nvSpPr>
        <p:spPr>
          <a:xfrm>
            <a:off x="323528" y="1012825"/>
            <a:ext cx="7499350" cy="21082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CA" sz="2500"/>
              <a:t>Quadratic Functions (Square Functions) are equations with “x” to the power of 2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CA" sz="2500"/>
              <a:t>When Solving Q.F. square root both sides to get rid of</a:t>
            </a:r>
          </a:p>
          <a:p>
            <a:pPr eaLnBrk="1" hangingPunct="1">
              <a:buFont typeface="Wingdings 2" pitchFamily="18" charset="2"/>
              <a:buNone/>
            </a:pPr>
            <a:endParaRPr lang="en-CA" sz="200"/>
          </a:p>
          <a:p>
            <a:pPr eaLnBrk="1" hangingPunct="1">
              <a:buFont typeface="Wingdings 2" pitchFamily="18" charset="2"/>
              <a:buNone/>
            </a:pPr>
            <a:r>
              <a:rPr lang="en-CA" sz="2500"/>
              <a:t>Ex: Solve for “x”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452320" y="1674639"/>
          <a:ext cx="4699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335" imgH="215713" progId="Equation.DSMT4">
                  <p:embed/>
                </p:oleObj>
              </mc:Choice>
              <mc:Fallback>
                <p:oleObj name="Equation" r:id="rId3" imgW="190335" imgH="215713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1674639"/>
                        <a:ext cx="4699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934715" y="3082925"/>
          <a:ext cx="22542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003" imgH="215806" progId="Equation.DSMT4">
                  <p:embed/>
                </p:oleObj>
              </mc:Choice>
              <mc:Fallback>
                <p:oleObj name="Equation" r:id="rId5" imgW="914003" imgH="215806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715" y="3082925"/>
                        <a:ext cx="225425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85603" y="3676650"/>
          <a:ext cx="15335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30" imgH="215806" progId="Equation.DSMT4">
                  <p:embed/>
                </p:oleObj>
              </mc:Choice>
              <mc:Fallback>
                <p:oleObj name="Equation" r:id="rId7" imgW="622030" imgH="215806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603" y="3676650"/>
                        <a:ext cx="153352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58640" y="4284663"/>
          <a:ext cx="15033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336" imgH="215806" progId="Equation.DSMT4">
                  <p:embed/>
                </p:oleObj>
              </mc:Choice>
              <mc:Fallback>
                <p:oleObj name="Equation" r:id="rId9" imgW="609336" imgH="215806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640" y="4284663"/>
                        <a:ext cx="150336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71365" y="4995863"/>
          <a:ext cx="11588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177723" progId="Equation.DSMT4">
                  <p:embed/>
                </p:oleObj>
              </mc:Choice>
              <mc:Fallback>
                <p:oleObj name="Equation" r:id="rId11" imgW="469696" imgH="177723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365" y="4995863"/>
                        <a:ext cx="115887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607815" y="4238625"/>
          <a:ext cx="7508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668" imgH="241195" progId="Equation.DSMT4">
                  <p:embed/>
                </p:oleObj>
              </mc:Choice>
              <mc:Fallback>
                <p:oleObj name="Equation" r:id="rId13" imgW="304668" imgH="241195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7815" y="4238625"/>
                        <a:ext cx="75088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607940" y="4251325"/>
          <a:ext cx="7508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668" imgH="241195" progId="Equation.DSMT4">
                  <p:embed/>
                </p:oleObj>
              </mc:Choice>
              <mc:Fallback>
                <p:oleObj name="Equation" r:id="rId15" imgW="304668" imgH="241195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940" y="4251325"/>
                        <a:ext cx="75088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Box 10"/>
          <p:cNvSpPr txBox="1">
            <a:spLocks noChangeArrowheads="1"/>
          </p:cNvSpPr>
          <p:nvPr/>
        </p:nvSpPr>
        <p:spPr bwMode="auto">
          <a:xfrm>
            <a:off x="4360540" y="3149600"/>
            <a:ext cx="15049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Isolate “</a:t>
            </a:r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x</a:t>
            </a:r>
            <a:r>
              <a:rPr lang="en-CA" sz="2200" baseline="30000">
                <a:solidFill>
                  <a:srgbClr val="FF0000"/>
                </a:solidFill>
                <a:latin typeface="Gill Sans MT" pitchFamily="34" charset="0"/>
              </a:rPr>
              <a:t>2</a:t>
            </a:r>
            <a:r>
              <a:rPr lang="en-CA" sz="2200">
                <a:latin typeface="Gill Sans MT" pitchFamily="34" charset="0"/>
              </a:rPr>
              <a:t>”</a:t>
            </a:r>
          </a:p>
        </p:txBody>
      </p:sp>
      <p:sp>
        <p:nvSpPr>
          <p:cNvPr id="3084" name="TextBox 11"/>
          <p:cNvSpPr txBox="1">
            <a:spLocks noChangeArrowheads="1"/>
          </p:cNvSpPr>
          <p:nvPr/>
        </p:nvSpPr>
        <p:spPr bwMode="auto">
          <a:xfrm>
            <a:off x="4368478" y="4259263"/>
            <a:ext cx="279558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Square root both sides</a:t>
            </a:r>
          </a:p>
        </p:txBody>
      </p:sp>
      <p:sp>
        <p:nvSpPr>
          <p:cNvPr id="3085" name="TextBox 12"/>
          <p:cNvSpPr txBox="1">
            <a:spLocks noChangeArrowheads="1"/>
          </p:cNvSpPr>
          <p:nvPr/>
        </p:nvSpPr>
        <p:spPr bwMode="auto">
          <a:xfrm>
            <a:off x="398140" y="5616575"/>
            <a:ext cx="69834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When you square root a number, you always get 2 answers:</a:t>
            </a:r>
          </a:p>
          <a:p>
            <a:pPr eaLnBrk="1" hangingPunct="1"/>
            <a:r>
              <a:rPr lang="en-CA" sz="2200">
                <a:latin typeface="Gill Sans MT" pitchFamily="34" charset="0"/>
              </a:rPr>
              <a:t>Positive &amp; Negative</a:t>
            </a:r>
          </a:p>
        </p:txBody>
      </p:sp>
    </p:spTree>
    <p:extLst>
      <p:ext uri="{BB962C8B-B14F-4D97-AF65-F5344CB8AC3E}">
        <p14:creationId xmlns:p14="http://schemas.microsoft.com/office/powerpoint/2010/main" val="303076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3084" grpId="0"/>
      <p:bldP spid="30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507" y="274638"/>
            <a:ext cx="7497763" cy="6111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Practice: Solve for “t”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971032" y="1146175"/>
          <a:ext cx="303371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449" imgH="241195" progId="Equation.DSMT4">
                  <p:embed/>
                </p:oleObj>
              </mc:Choice>
              <mc:Fallback>
                <p:oleObj name="Equation" r:id="rId3" imgW="1269449" imgH="241195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032" y="1146175"/>
                        <a:ext cx="3033713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94395" y="1116013"/>
          <a:ext cx="267493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726" imgH="241195" progId="Equation.DSMT4">
                  <p:embed/>
                </p:oleObj>
              </mc:Choice>
              <mc:Fallback>
                <p:oleObj name="Equation" r:id="rId5" imgW="1091726" imgH="241195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95" y="1116013"/>
                        <a:ext cx="2674937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10432" y="1908175"/>
          <a:ext cx="13795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693" imgH="215713" progId="Equation.DSMT4">
                  <p:embed/>
                </p:oleObj>
              </mc:Choice>
              <mc:Fallback>
                <p:oleObj name="Equation" r:id="rId7" imgW="583693" imgH="215713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432" y="1908175"/>
                        <a:ext cx="1379538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692970" y="2646363"/>
          <a:ext cx="15890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419" imgH="215806" progId="Equation.DSMT4">
                  <p:embed/>
                </p:oleObj>
              </mc:Choice>
              <mc:Fallback>
                <p:oleObj name="Equation" r:id="rId9" imgW="647419" imgH="215806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970" y="2646363"/>
                        <a:ext cx="1589087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654995" y="2654300"/>
          <a:ext cx="741362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995" y="2654300"/>
                        <a:ext cx="741362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400870" y="2608263"/>
          <a:ext cx="7731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870" y="2608263"/>
                        <a:ext cx="7731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110482" y="3303588"/>
          <a:ext cx="1374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626" imgH="177646" progId="Equation.DSMT4">
                  <p:embed/>
                </p:oleObj>
              </mc:Choice>
              <mc:Fallback>
                <p:oleObj name="Equation" r:id="rId14" imgW="545626" imgH="177646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482" y="3303588"/>
                        <a:ext cx="13747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0"/>
          <p:cNvGraphicFramePr>
            <a:graphicFrameLocks noChangeAspect="1"/>
          </p:cNvGraphicFramePr>
          <p:nvPr/>
        </p:nvGraphicFramePr>
        <p:xfrm>
          <a:off x="5225157" y="1811338"/>
          <a:ext cx="18367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8975" imgH="215806" progId="Equation.DSMT4">
                  <p:embed/>
                </p:oleObj>
              </mc:Choice>
              <mc:Fallback>
                <p:oleObj name="Equation" r:id="rId16" imgW="748975" imgH="215806" progId="Equation.DSMT4">
                  <p:embed/>
                  <p:pic>
                    <p:nvPicPr>
                      <p:cNvPr id="410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57" y="1811338"/>
                        <a:ext cx="1836738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1"/>
          <p:cNvGraphicFramePr>
            <a:graphicFrameLocks noChangeAspect="1"/>
          </p:cNvGraphicFramePr>
          <p:nvPr/>
        </p:nvGraphicFramePr>
        <p:xfrm>
          <a:off x="5455345" y="2579688"/>
          <a:ext cx="16160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449" imgH="215713" progId="Equation.DSMT4">
                  <p:embed/>
                </p:oleObj>
              </mc:Choice>
              <mc:Fallback>
                <p:oleObj name="Equation" r:id="rId18" imgW="634449" imgH="215713" progId="Equation.DSMT4">
                  <p:embed/>
                  <p:pic>
                    <p:nvPicPr>
                      <p:cNvPr id="410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345" y="2579688"/>
                        <a:ext cx="1616075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2"/>
          <p:cNvGraphicFramePr>
            <a:graphicFrameLocks noChangeAspect="1"/>
          </p:cNvGraphicFramePr>
          <p:nvPr/>
        </p:nvGraphicFramePr>
        <p:xfrm>
          <a:off x="6312595" y="2498725"/>
          <a:ext cx="9191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751" imgH="241195" progId="Equation.DSMT4">
                  <p:embed/>
                </p:oleObj>
              </mc:Choice>
              <mc:Fallback>
                <p:oleObj name="Equation" r:id="rId20" imgW="342751" imgH="241195" progId="Equation.DSMT4">
                  <p:embed/>
                  <p:pic>
                    <p:nvPicPr>
                      <p:cNvPr id="410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595" y="2498725"/>
                        <a:ext cx="91916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3"/>
          <p:cNvGraphicFramePr>
            <a:graphicFrameLocks noChangeAspect="1"/>
          </p:cNvGraphicFramePr>
          <p:nvPr/>
        </p:nvGraphicFramePr>
        <p:xfrm>
          <a:off x="5106095" y="2525713"/>
          <a:ext cx="83978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51" imgH="241195" progId="Equation.DSMT4">
                  <p:embed/>
                </p:oleObj>
              </mc:Choice>
              <mc:Fallback>
                <p:oleObj name="Equation" r:id="rId21" imgW="342751" imgH="241195" progId="Equation.DSMT4">
                  <p:embed/>
                  <p:pic>
                    <p:nvPicPr>
                      <p:cNvPr id="410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095" y="2525713"/>
                        <a:ext cx="839787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4"/>
          <p:cNvGraphicFramePr>
            <a:graphicFrameLocks noChangeAspect="1"/>
          </p:cNvGraphicFramePr>
          <p:nvPr/>
        </p:nvGraphicFramePr>
        <p:xfrm>
          <a:off x="5420420" y="3282950"/>
          <a:ext cx="13509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181" imgH="177646" progId="Equation.DSMT4">
                  <p:embed/>
                </p:oleObj>
              </mc:Choice>
              <mc:Fallback>
                <p:oleObj name="Equation" r:id="rId22" imgW="482181" imgH="177646" progId="Equation.DSMT4">
                  <p:embed/>
                  <p:pic>
                    <p:nvPicPr>
                      <p:cNvPr id="410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420" y="3282950"/>
                        <a:ext cx="13509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0"/>
          <p:cNvSpPr txBox="1">
            <a:spLocks noChangeArrowheads="1"/>
          </p:cNvSpPr>
          <p:nvPr/>
        </p:nvSpPr>
        <p:spPr bwMode="auto">
          <a:xfrm>
            <a:off x="251520" y="3970338"/>
            <a:ext cx="25765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Check  Your Answer:</a:t>
            </a:r>
          </a:p>
        </p:txBody>
      </p:sp>
      <p:graphicFrame>
        <p:nvGraphicFramePr>
          <p:cNvPr id="4111" name="Object 3"/>
          <p:cNvGraphicFramePr>
            <a:graphicFrameLocks noChangeAspect="1"/>
          </p:cNvGraphicFramePr>
          <p:nvPr/>
        </p:nvGraphicFramePr>
        <p:xfrm>
          <a:off x="578545" y="4400550"/>
          <a:ext cx="19240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54100" imgH="292100" progId="Equation.DSMT4">
                  <p:embed/>
                </p:oleObj>
              </mc:Choice>
              <mc:Fallback>
                <p:oleObj name="Equation" r:id="rId24" imgW="1054100" imgH="292100" progId="Equation.DSMT4">
                  <p:embed/>
                  <p:pic>
                    <p:nvPicPr>
                      <p:cNvPr id="41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45" y="4400550"/>
                        <a:ext cx="19240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3"/>
          <p:cNvGraphicFramePr>
            <a:graphicFrameLocks noChangeAspect="1"/>
          </p:cNvGraphicFramePr>
          <p:nvPr/>
        </p:nvGraphicFramePr>
        <p:xfrm>
          <a:off x="978595" y="5014913"/>
          <a:ext cx="15541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50531" imgH="177723" progId="Equation.DSMT4">
                  <p:embed/>
                </p:oleObj>
              </mc:Choice>
              <mc:Fallback>
                <p:oleObj name="Equation" r:id="rId26" imgW="850531" imgH="177723" progId="Equation.DSMT4">
                  <p:embed/>
                  <p:pic>
                    <p:nvPicPr>
                      <p:cNvPr id="41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95" y="5014913"/>
                        <a:ext cx="15541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3"/>
          <p:cNvGraphicFramePr>
            <a:graphicFrameLocks noChangeAspect="1"/>
          </p:cNvGraphicFramePr>
          <p:nvPr/>
        </p:nvGraphicFramePr>
        <p:xfrm>
          <a:off x="576957" y="5608638"/>
          <a:ext cx="21097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55700" imgH="292100" progId="Equation.DSMT4">
                  <p:embed/>
                </p:oleObj>
              </mc:Choice>
              <mc:Fallback>
                <p:oleObj name="Equation" r:id="rId28" imgW="1155700" imgH="292100" progId="Equation.DSMT4">
                  <p:embed/>
                  <p:pic>
                    <p:nvPicPr>
                      <p:cNvPr id="41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957" y="5608638"/>
                        <a:ext cx="210978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3"/>
          <p:cNvGraphicFramePr>
            <a:graphicFrameLocks noChangeAspect="1"/>
          </p:cNvGraphicFramePr>
          <p:nvPr/>
        </p:nvGraphicFramePr>
        <p:xfrm>
          <a:off x="961132" y="6207125"/>
          <a:ext cx="15541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50531" imgH="177723" progId="Equation.DSMT4">
                  <p:embed/>
                </p:oleObj>
              </mc:Choice>
              <mc:Fallback>
                <p:oleObj name="Equation" r:id="rId30" imgW="850531" imgH="177723" progId="Equation.DSMT4">
                  <p:embed/>
                  <p:pic>
                    <p:nvPicPr>
                      <p:cNvPr id="411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132" y="6207125"/>
                        <a:ext cx="155416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4510782" y="3906838"/>
            <a:ext cx="25765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Check  Your Answer:</a:t>
            </a:r>
          </a:p>
        </p:txBody>
      </p:sp>
      <p:graphicFrame>
        <p:nvGraphicFramePr>
          <p:cNvPr id="21" name="Object 3"/>
          <p:cNvGraphicFramePr>
            <a:graphicFrameLocks noChangeAspect="1"/>
          </p:cNvGraphicFramePr>
          <p:nvPr/>
        </p:nvGraphicFramePr>
        <p:xfrm>
          <a:off x="4890195" y="4337050"/>
          <a:ext cx="2503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71600" imgH="292100" progId="Equation.DSMT4">
                  <p:embed/>
                </p:oleObj>
              </mc:Choice>
              <mc:Fallback>
                <p:oleObj name="Equation" r:id="rId31" imgW="1371600" imgH="292100" progId="Equation.DSMT4">
                  <p:embed/>
                  <p:pic>
                    <p:nvPicPr>
                      <p:cNvPr id="2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195" y="4337050"/>
                        <a:ext cx="250348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5331520" y="4935538"/>
          <a:ext cx="15541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50531" imgH="177723" progId="Equation.DSMT4">
                  <p:embed/>
                </p:oleObj>
              </mc:Choice>
              <mc:Fallback>
                <p:oleObj name="Equation" r:id="rId33" imgW="850531" imgH="177723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1520" y="4935538"/>
                        <a:ext cx="15541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3"/>
          <p:cNvGraphicFramePr>
            <a:graphicFrameLocks noChangeAspect="1"/>
          </p:cNvGraphicFramePr>
          <p:nvPr/>
        </p:nvGraphicFramePr>
        <p:xfrm>
          <a:off x="5860157" y="5351463"/>
          <a:ext cx="10207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8" imgH="177723" progId="Equation.DSMT4">
                  <p:embed/>
                </p:oleObj>
              </mc:Choice>
              <mc:Fallback>
                <p:oleObj name="Equation" r:id="rId35" imgW="558558" imgH="177723" progId="Equation.DSMT4">
                  <p:embed/>
                  <p:pic>
                    <p:nvPicPr>
                      <p:cNvPr id="41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157" y="5351463"/>
                        <a:ext cx="102076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40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4051"/>
            <a:ext cx="7497763" cy="8143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iii) Solving Trinomials by Factoring</a:t>
            </a:r>
          </a:p>
        </p:txBody>
      </p:sp>
      <p:sp>
        <p:nvSpPr>
          <p:cNvPr id="5136" name="TextBox 3"/>
          <p:cNvSpPr txBox="1">
            <a:spLocks noChangeArrowheads="1"/>
          </p:cNvSpPr>
          <p:nvPr/>
        </p:nvSpPr>
        <p:spPr bwMode="auto">
          <a:xfrm>
            <a:off x="499170" y="998438"/>
            <a:ext cx="56832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Rule: zero times anything is always equal to zero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62670" y="1579463"/>
          <a:ext cx="26289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588" imgH="253890" progId="Equation.DSMT4">
                  <p:embed/>
                </p:oleObj>
              </mc:Choice>
              <mc:Fallback>
                <p:oleObj name="Equation" r:id="rId3" imgW="1180588" imgH="25389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70" y="1579463"/>
                        <a:ext cx="26289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5"/>
          <p:cNvSpPr txBox="1">
            <a:spLocks noChangeArrowheads="1"/>
          </p:cNvSpPr>
          <p:nvPr/>
        </p:nvSpPr>
        <p:spPr bwMode="auto">
          <a:xfrm>
            <a:off x="3475733" y="1666776"/>
            <a:ext cx="3911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Make each bracket equal to zero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62645" y="2749451"/>
          <a:ext cx="118268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177723" progId="Equation.DSMT4">
                  <p:embed/>
                </p:oleObj>
              </mc:Choice>
              <mc:Fallback>
                <p:oleObj name="Equation" r:id="rId5" imgW="596641" imgH="177723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45" y="2749451"/>
                        <a:ext cx="1182688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5400000">
            <a:off x="803970" y="2406551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783458" y="2739926"/>
          <a:ext cx="10937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641" imgH="177723" progId="Equation.DSMT4">
                  <p:embed/>
                </p:oleObj>
              </mc:Choice>
              <mc:Fallback>
                <p:oleObj name="Equation" r:id="rId7" imgW="596641" imgH="177723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458" y="2739926"/>
                        <a:ext cx="109378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1827908" y="237003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834133" y="3182838"/>
          <a:ext cx="9318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177723" progId="Equation.DSMT4">
                  <p:embed/>
                </p:oleObj>
              </mc:Choice>
              <mc:Fallback>
                <p:oleObj name="Equation" r:id="rId9" imgW="469696" imgH="177723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133" y="3182838"/>
                        <a:ext cx="9318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180333" y="3166963"/>
          <a:ext cx="7302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333" y="3166963"/>
                        <a:ext cx="7302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TextBox 16"/>
          <p:cNvSpPr txBox="1">
            <a:spLocks noChangeArrowheads="1"/>
          </p:cNvSpPr>
          <p:nvPr/>
        </p:nvSpPr>
        <p:spPr bwMode="auto">
          <a:xfrm>
            <a:off x="3439220" y="2443063"/>
            <a:ext cx="37877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Solve for “x” from each bracket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9145" y="4205188"/>
          <a:ext cx="2101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80588" imgH="253890" progId="Equation.DSMT4">
                  <p:embed/>
                </p:oleObj>
              </mc:Choice>
              <mc:Fallback>
                <p:oleObj name="Equation" r:id="rId13" imgW="1180588" imgH="25389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145" y="4205188"/>
                        <a:ext cx="21018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TextBox 18"/>
          <p:cNvSpPr txBox="1">
            <a:spLocks noChangeArrowheads="1"/>
          </p:cNvSpPr>
          <p:nvPr/>
        </p:nvSpPr>
        <p:spPr bwMode="auto">
          <a:xfrm>
            <a:off x="310258" y="3784501"/>
            <a:ext cx="909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Gill Sans MT" pitchFamily="34" charset="0"/>
              </a:rPr>
              <a:t>Check: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81683" y="4711601"/>
          <a:ext cx="23955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5616" imgH="253890" progId="Equation.DSMT4">
                  <p:embed/>
                </p:oleObj>
              </mc:Choice>
              <mc:Fallback>
                <p:oleObj name="Equation" r:id="rId14" imgW="1345616" imgH="25389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83" y="4711601"/>
                        <a:ext cx="2395537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232595" y="5189438"/>
          <a:ext cx="14462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447" imgH="253890" progId="Equation.DSMT4">
                  <p:embed/>
                </p:oleObj>
              </mc:Choice>
              <mc:Fallback>
                <p:oleObj name="Equation" r:id="rId16" imgW="812447" imgH="25389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2595" y="5189438"/>
                        <a:ext cx="1446213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032695" y="5703788"/>
          <a:ext cx="6556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177723" progId="Equation.DSMT4">
                  <p:embed/>
                </p:oleObj>
              </mc:Choice>
              <mc:Fallback>
                <p:oleObj name="Equation" r:id="rId18" imgW="368140" imgH="177723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695" y="5703788"/>
                        <a:ext cx="6556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199508" y="4144863"/>
          <a:ext cx="2101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80588" imgH="253890" progId="Equation.DSMT4">
                  <p:embed/>
                </p:oleObj>
              </mc:Choice>
              <mc:Fallback>
                <p:oleObj name="Equation" r:id="rId20" imgW="1180588" imgH="25389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9508" y="4144863"/>
                        <a:ext cx="21018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250308" y="4651276"/>
          <a:ext cx="20558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55700" imgH="254000" progId="Equation.DSMT4">
                  <p:embed/>
                </p:oleObj>
              </mc:Choice>
              <mc:Fallback>
                <p:oleObj name="Equation" r:id="rId21" imgW="1155700" imgH="2540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0308" y="4651276"/>
                        <a:ext cx="20558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048820" y="5129113"/>
          <a:ext cx="12652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0891" imgH="253890" progId="Equation.DSMT4">
                  <p:embed/>
                </p:oleObj>
              </mc:Choice>
              <mc:Fallback>
                <p:oleObj name="Equation" r:id="rId23" imgW="710891" imgH="25389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820" y="5129113"/>
                        <a:ext cx="1265238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644133" y="5643463"/>
          <a:ext cx="6556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140" imgH="177723" progId="Equation.DSMT4">
                  <p:embed/>
                </p:oleObj>
              </mc:Choice>
              <mc:Fallback>
                <p:oleObj name="Equation" r:id="rId25" imgW="368140" imgH="177723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133" y="5643463"/>
                        <a:ext cx="6556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Box 26"/>
          <p:cNvSpPr txBox="1">
            <a:spLocks noChangeArrowheads="1"/>
          </p:cNvSpPr>
          <p:nvPr/>
        </p:nvSpPr>
        <p:spPr bwMode="auto">
          <a:xfrm>
            <a:off x="3431283" y="3044726"/>
            <a:ext cx="45148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You get two answers, one from each bracket</a:t>
            </a:r>
          </a:p>
        </p:txBody>
      </p:sp>
    </p:spTree>
    <p:extLst>
      <p:ext uri="{BB962C8B-B14F-4D97-AF65-F5344CB8AC3E}">
        <p14:creationId xmlns:p14="http://schemas.microsoft.com/office/powerpoint/2010/main" val="365500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37" grpId="0"/>
      <p:bldP spid="5140" grpId="0"/>
      <p:bldP spid="5141" grpId="0"/>
      <p:bldP spid="51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Content Placeholder 2"/>
          <p:cNvSpPr>
            <a:spLocks noGrp="1"/>
          </p:cNvSpPr>
          <p:nvPr>
            <p:ph idx="1"/>
          </p:nvPr>
        </p:nvSpPr>
        <p:spPr>
          <a:xfrm>
            <a:off x="457026" y="447898"/>
            <a:ext cx="7499350" cy="2049463"/>
          </a:xfrm>
        </p:spPr>
        <p:txBody>
          <a:bodyPr/>
          <a:lstStyle/>
          <a:p>
            <a:pPr eaLnBrk="1" hangingPunct="1"/>
            <a:r>
              <a:rPr lang="en-CA" sz="2500"/>
              <a:t>When solving trinomials, factor the equation to two binomials</a:t>
            </a:r>
            <a:br>
              <a:rPr lang="en-CA" sz="2800"/>
            </a:br>
            <a:endParaRPr lang="en-CA" sz="400"/>
          </a:p>
          <a:p>
            <a:pPr eaLnBrk="1" hangingPunct="1"/>
            <a:r>
              <a:rPr lang="en-CA" sz="2500"/>
              <a:t>Make each binomial equal to zero</a:t>
            </a:r>
          </a:p>
          <a:p>
            <a:pPr eaLnBrk="1" hangingPunct="1"/>
            <a:endParaRPr lang="en-CA" sz="500"/>
          </a:p>
          <a:p>
            <a:pPr eaLnBrk="1" hangingPunct="1"/>
            <a:r>
              <a:rPr lang="en-CA" sz="2500"/>
              <a:t>Solve for “x” from each bracket</a:t>
            </a:r>
          </a:p>
        </p:txBody>
      </p:sp>
      <p:sp>
        <p:nvSpPr>
          <p:cNvPr id="6153" name="TextBox 3"/>
          <p:cNvSpPr txBox="1">
            <a:spLocks noChangeArrowheads="1"/>
          </p:cNvSpPr>
          <p:nvPr/>
        </p:nvSpPr>
        <p:spPr bwMode="auto">
          <a:xfrm>
            <a:off x="618951" y="2584673"/>
            <a:ext cx="227647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latin typeface="Gill Sans MT" pitchFamily="34" charset="0"/>
              </a:rPr>
              <a:t>Ex: Solve for “x”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690388" y="3116486"/>
          <a:ext cx="22939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3643" imgH="215806" progId="Equation.DSMT4">
                  <p:embed/>
                </p:oleObj>
              </mc:Choice>
              <mc:Fallback>
                <p:oleObj name="Equation" r:id="rId3" imgW="1053643" imgH="215806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388" y="3116486"/>
                        <a:ext cx="229393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63376" y="3695923"/>
          <a:ext cx="252571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76" y="3695923"/>
                        <a:ext cx="2525712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7788" y="4873848"/>
          <a:ext cx="12080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336" imgH="177723" progId="Equation.DSMT4">
                  <p:embed/>
                </p:oleObj>
              </mc:Choice>
              <mc:Fallback>
                <p:oleObj name="Equation" r:id="rId7" imgW="609336" imgH="177723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788" y="4873848"/>
                        <a:ext cx="12080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661813" y="4529361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641301" y="4862736"/>
          <a:ext cx="10937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641" imgH="177723" progId="Equation.DSMT4">
                  <p:embed/>
                </p:oleObj>
              </mc:Choice>
              <mc:Fallback>
                <p:oleObj name="Equation" r:id="rId9" imgW="596641" imgH="177723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301" y="4862736"/>
                        <a:ext cx="109378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5400000">
            <a:off x="1685751" y="449284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691976" y="5307236"/>
          <a:ext cx="9318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177723" progId="Equation.DSMT4">
                  <p:embed/>
                </p:oleObj>
              </mc:Choice>
              <mc:Fallback>
                <p:oleObj name="Equation" r:id="rId11" imgW="469696" imgH="177723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76" y="5307236"/>
                        <a:ext cx="9318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038176" y="5289773"/>
          <a:ext cx="7302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140" imgH="177723" progId="Equation.DSMT4">
                  <p:embed/>
                </p:oleObj>
              </mc:Choice>
              <mc:Fallback>
                <p:oleObj name="Equation" r:id="rId13" imgW="368140" imgH="177723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176" y="5289773"/>
                        <a:ext cx="7302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3825701" y="3092673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Factor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3825701" y="3702273"/>
            <a:ext cx="391318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Make each bracket equal to zero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3847926" y="4478561"/>
            <a:ext cx="37877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Solve for “x” from each bracket</a:t>
            </a:r>
          </a:p>
        </p:txBody>
      </p:sp>
    </p:spTree>
    <p:extLst>
      <p:ext uri="{BB962C8B-B14F-4D97-AF65-F5344CB8AC3E}">
        <p14:creationId xmlns:p14="http://schemas.microsoft.com/office/powerpoint/2010/main" val="428915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6" grpId="0"/>
      <p:bldP spid="6157" grpId="0"/>
      <p:bldP spid="61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497762" cy="727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000" dirty="0">
                <a:solidFill>
                  <a:schemeClr val="tx2">
                    <a:satMod val="130000"/>
                  </a:schemeClr>
                </a:solidFill>
              </a:rPr>
              <a:t>Practice: Solve for “x”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471736" y="1128713"/>
          <a:ext cx="26765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7300" imgH="241300" progId="Equation.DSMT4">
                  <p:embed/>
                </p:oleObj>
              </mc:Choice>
              <mc:Fallback>
                <p:oleObj name="Equation" r:id="rId3" imgW="1257300" imgH="241300" progId="Equation.DSMT4">
                  <p:embed/>
                  <p:pic>
                    <p:nvPicPr>
                      <p:cNvPr id="717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36" y="1128713"/>
                        <a:ext cx="267652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71748" y="1874838"/>
          <a:ext cx="27686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800" imgH="254000" progId="Equation.DSMT4">
                  <p:embed/>
                </p:oleObj>
              </mc:Choice>
              <mc:Fallback>
                <p:oleObj name="Equation" r:id="rId5" imgW="1193800" imgH="25400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48" y="1874838"/>
                        <a:ext cx="2768600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4489698" y="1127125"/>
          <a:ext cx="29479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300" imgH="241300" progId="Equation.DSMT4">
                  <p:embed/>
                </p:oleObj>
              </mc:Choice>
              <mc:Fallback>
                <p:oleObj name="Equation" r:id="rId7" imgW="1384300" imgH="241300" progId="Equation.DSMT4">
                  <p:embed/>
                  <p:pic>
                    <p:nvPicPr>
                      <p:cNvPr id="71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698" y="1127125"/>
                        <a:ext cx="294798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005636" y="1844675"/>
          <a:ext cx="26939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5616" imgH="253890" progId="Equation.DSMT4">
                  <p:embed/>
                </p:oleObj>
              </mc:Choice>
              <mc:Fallback>
                <p:oleObj name="Equation" r:id="rId9" imgW="1345616" imgH="25389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636" y="1844675"/>
                        <a:ext cx="26939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32048" y="3032125"/>
          <a:ext cx="11826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641" imgH="177723" progId="Equation.DSMT4">
                  <p:embed/>
                </p:oleObj>
              </mc:Choice>
              <mc:Fallback>
                <p:oleObj name="Equation" r:id="rId11" imgW="596641" imgH="177723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48" y="3032125"/>
                        <a:ext cx="118268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843211" y="270510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857623" y="3022600"/>
          <a:ext cx="11176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336" imgH="177723" progId="Equation.DSMT4">
                  <p:embed/>
                </p:oleObj>
              </mc:Choice>
              <mc:Fallback>
                <p:oleObj name="Equation" r:id="rId13" imgW="609336" imgH="177723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623" y="3022600"/>
                        <a:ext cx="11176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5400000">
            <a:off x="1867148" y="266858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895598" y="3481388"/>
          <a:ext cx="7302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177723" progId="Equation.DSMT4">
                  <p:embed/>
                </p:oleObj>
              </mc:Choice>
              <mc:Fallback>
                <p:oleObj name="Equation" r:id="rId15" imgW="368140" imgH="177723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598" y="3481388"/>
                        <a:ext cx="7302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2259261" y="3465513"/>
          <a:ext cx="9318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696" imgH="177723" progId="Equation.DSMT4">
                  <p:embed/>
                </p:oleObj>
              </mc:Choice>
              <mc:Fallback>
                <p:oleObj name="Equation" r:id="rId17" imgW="469696" imgH="177723" progId="Equation.DSMT4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261" y="3465513"/>
                        <a:ext cx="9318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43698" y="2968625"/>
          <a:ext cx="13589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85502" imgH="177723" progId="Equation.DSMT4">
                  <p:embed/>
                </p:oleObj>
              </mc:Choice>
              <mc:Fallback>
                <p:oleObj name="Equation" r:id="rId19" imgW="685502" imgH="177723" progId="Equation.DSMT4">
                  <p:embed/>
                  <p:pic>
                    <p:nvPicPr>
                      <p:cNvPr id="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698" y="2968625"/>
                        <a:ext cx="135890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5288211" y="262413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6342311" y="2943225"/>
          <a:ext cx="12573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502" imgH="177723" progId="Equation.DSMT4">
                  <p:embed/>
                </p:oleObj>
              </mc:Choice>
              <mc:Fallback>
                <p:oleObj name="Equation" r:id="rId21" imgW="685502" imgH="177723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11" y="2943225"/>
                        <a:ext cx="12573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5400000">
            <a:off x="6312148" y="2587625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5207248" y="3495675"/>
          <a:ext cx="9064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002" imgH="177723" progId="Equation.DSMT4">
                  <p:embed/>
                </p:oleObj>
              </mc:Choice>
              <mc:Fallback>
                <p:oleObj name="Equation" r:id="rId23" imgW="457002" imgH="177723" progId="Equation.DSMT4">
                  <p:embed/>
                  <p:pic>
                    <p:nvPicPr>
                      <p:cNvPr id="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248" y="3495675"/>
                        <a:ext cx="90646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6691561" y="3386138"/>
          <a:ext cx="10826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626" imgH="177646" progId="Equation.DSMT4">
                  <p:embed/>
                </p:oleObj>
              </mc:Choice>
              <mc:Fallback>
                <p:oleObj name="Equation" r:id="rId25" imgW="545626" imgH="177646" progId="Equation.DSMT4">
                  <p:embed/>
                  <p:pic>
                    <p:nvPicPr>
                      <p:cNvPr id="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561" y="3386138"/>
                        <a:ext cx="10826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5"/>
          <p:cNvGraphicFramePr>
            <a:graphicFrameLocks noChangeAspect="1"/>
          </p:cNvGraphicFramePr>
          <p:nvPr/>
        </p:nvGraphicFramePr>
        <p:xfrm>
          <a:off x="5351711" y="4037013"/>
          <a:ext cx="9572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181" imgH="177646" progId="Equation.DSMT4">
                  <p:embed/>
                </p:oleObj>
              </mc:Choice>
              <mc:Fallback>
                <p:oleObj name="Equation" r:id="rId27" imgW="482181" imgH="177646" progId="Equation.DSMT4">
                  <p:embed/>
                  <p:pic>
                    <p:nvPicPr>
                      <p:cNvPr id="153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711" y="4037013"/>
                        <a:ext cx="9572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6"/>
          <p:cNvGraphicFramePr>
            <a:graphicFrameLocks noChangeAspect="1"/>
          </p:cNvGraphicFramePr>
          <p:nvPr/>
        </p:nvGraphicFramePr>
        <p:xfrm>
          <a:off x="6832848" y="3768725"/>
          <a:ext cx="9826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85" imgH="431613" progId="Equation.DSMT4">
                  <p:embed/>
                </p:oleObj>
              </mc:Choice>
              <mc:Fallback>
                <p:oleObj name="Equation" r:id="rId29" imgW="495085" imgH="431613" progId="Equation.DSMT4">
                  <p:embed/>
                  <p:pic>
                    <p:nvPicPr>
                      <p:cNvPr id="1537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848" y="3768725"/>
                        <a:ext cx="98266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522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7192"/>
          <a:stretch>
            <a:fillRect/>
          </a:stretch>
        </p:blipFill>
        <p:spPr bwMode="auto">
          <a:xfrm>
            <a:off x="323528" y="285750"/>
            <a:ext cx="6062737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9058FA2-2180-A8DC-BE90-5E10977E2073}"/>
              </a:ext>
            </a:extLst>
          </p:cNvPr>
          <p:cNvSpPr/>
          <p:nvPr/>
        </p:nvSpPr>
        <p:spPr>
          <a:xfrm>
            <a:off x="1835696" y="1340768"/>
            <a:ext cx="79208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C27782-C12E-9B7E-5479-0360DAB47902}"/>
              </a:ext>
            </a:extLst>
          </p:cNvPr>
          <p:cNvSpPr/>
          <p:nvPr/>
        </p:nvSpPr>
        <p:spPr>
          <a:xfrm>
            <a:off x="1691680" y="3212976"/>
            <a:ext cx="151216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1DECD8F-A400-6C1E-AF20-4E67685952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515114"/>
              </p:ext>
            </p:extLst>
          </p:nvPr>
        </p:nvGraphicFramePr>
        <p:xfrm>
          <a:off x="4932040" y="3645024"/>
          <a:ext cx="720080" cy="315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177480" progId="Equation.DSMT4">
                  <p:embed/>
                </p:oleObj>
              </mc:Choice>
              <mc:Fallback>
                <p:oleObj name="Equation" r:id="rId2" imgW="4060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1DECD8F-A400-6C1E-AF20-4E67685952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32040" y="3645024"/>
                        <a:ext cx="720080" cy="315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22E2E5D-5A6B-6EB9-742F-915E32AB58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561243"/>
              </p:ext>
            </p:extLst>
          </p:nvPr>
        </p:nvGraphicFramePr>
        <p:xfrm>
          <a:off x="4572000" y="1628800"/>
          <a:ext cx="6746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22E2E5D-5A6B-6EB9-742F-915E32AB58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1628800"/>
                        <a:ext cx="674687" cy="3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9157E03-E01F-97DE-531E-1E06B1AA2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077556"/>
              </p:ext>
            </p:extLst>
          </p:nvPr>
        </p:nvGraphicFramePr>
        <p:xfrm>
          <a:off x="3707904" y="2636912"/>
          <a:ext cx="7429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9157E03-E01F-97DE-531E-1E06B1AA2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07904" y="2636912"/>
                        <a:ext cx="742950" cy="31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CE0E7D9-63CE-0234-128C-02EED54F4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910405"/>
              </p:ext>
            </p:extLst>
          </p:nvPr>
        </p:nvGraphicFramePr>
        <p:xfrm>
          <a:off x="6084168" y="3068960"/>
          <a:ext cx="7207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177480" progId="Equation.DSMT4">
                  <p:embed/>
                </p:oleObj>
              </mc:Choice>
              <mc:Fallback>
                <p:oleObj name="Equation" r:id="rId8" imgW="4060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CE0E7D9-63CE-0234-128C-02EED54F42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84168" y="3068960"/>
                        <a:ext cx="720725" cy="31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0093847-977C-0BDD-1A7B-CBC0509B1466}"/>
              </a:ext>
            </a:extLst>
          </p:cNvPr>
          <p:cNvSpPr/>
          <p:nvPr/>
        </p:nvSpPr>
        <p:spPr>
          <a:xfrm>
            <a:off x="4499992" y="350100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11922C-59C3-6D3B-7410-63F5262AAD81}"/>
              </a:ext>
            </a:extLst>
          </p:cNvPr>
          <p:cNvSpPr/>
          <p:nvPr/>
        </p:nvSpPr>
        <p:spPr>
          <a:xfrm>
            <a:off x="5868144" y="350100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E9093A-99D7-86E5-0B38-11A001336B2B}"/>
              </a:ext>
            </a:extLst>
          </p:cNvPr>
          <p:cNvSpPr/>
          <p:nvPr/>
        </p:nvSpPr>
        <p:spPr>
          <a:xfrm>
            <a:off x="4499992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4744C3-6BB8-8347-DD1E-678585C97C46}"/>
              </a:ext>
            </a:extLst>
          </p:cNvPr>
          <p:cNvSpPr/>
          <p:nvPr/>
        </p:nvSpPr>
        <p:spPr>
          <a:xfrm>
            <a:off x="5148064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7A2918-3B44-07C1-6A6A-470B5C0DACC2}"/>
              </a:ext>
            </a:extLst>
          </p:cNvPr>
          <p:cNvSpPr/>
          <p:nvPr/>
        </p:nvSpPr>
        <p:spPr>
          <a:xfrm>
            <a:off x="5292080" y="263691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71F83B-3494-760B-A520-C52A95645CE2}"/>
              </a:ext>
            </a:extLst>
          </p:cNvPr>
          <p:cNvSpPr/>
          <p:nvPr/>
        </p:nvSpPr>
        <p:spPr>
          <a:xfrm>
            <a:off x="5868144" y="278092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A18C2CB-9F12-CC0C-4E9A-71BA4DFD4506}"/>
              </a:ext>
            </a:extLst>
          </p:cNvPr>
          <p:cNvSpPr/>
          <p:nvPr/>
        </p:nvSpPr>
        <p:spPr>
          <a:xfrm>
            <a:off x="4499992" y="1916832"/>
            <a:ext cx="1521502" cy="1738859"/>
          </a:xfrm>
          <a:custGeom>
            <a:avLst/>
            <a:gdLst>
              <a:gd name="connsiteX0" fmla="*/ 0 w 1521502"/>
              <a:gd name="connsiteY0" fmla="*/ 7495 h 1738859"/>
              <a:gd name="connsiteX1" fmla="*/ 14991 w 1521502"/>
              <a:gd name="connsiteY1" fmla="*/ 1738859 h 1738859"/>
              <a:gd name="connsiteX2" fmla="*/ 1521502 w 1521502"/>
              <a:gd name="connsiteY2" fmla="*/ 1731364 h 1738859"/>
              <a:gd name="connsiteX3" fmla="*/ 1521502 w 1521502"/>
              <a:gd name="connsiteY3" fmla="*/ 869429 h 1738859"/>
              <a:gd name="connsiteX4" fmla="*/ 801974 w 1521502"/>
              <a:gd name="connsiteY4" fmla="*/ 876924 h 1738859"/>
              <a:gd name="connsiteX5" fmla="*/ 801974 w 1521502"/>
              <a:gd name="connsiteY5" fmla="*/ 0 h 1738859"/>
              <a:gd name="connsiteX6" fmla="*/ 0 w 1521502"/>
              <a:gd name="connsiteY6" fmla="*/ 7495 h 173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502" h="1738859">
                <a:moveTo>
                  <a:pt x="0" y="7495"/>
                </a:moveTo>
                <a:lnTo>
                  <a:pt x="14991" y="1738859"/>
                </a:lnTo>
                <a:lnTo>
                  <a:pt x="1521502" y="1731364"/>
                </a:lnTo>
                <a:lnTo>
                  <a:pt x="1521502" y="869429"/>
                </a:lnTo>
                <a:lnTo>
                  <a:pt x="801974" y="876924"/>
                </a:lnTo>
                <a:lnTo>
                  <a:pt x="801974" y="0"/>
                </a:lnTo>
                <a:lnTo>
                  <a:pt x="0" y="7495"/>
                </a:lnTo>
                <a:close/>
              </a:path>
            </a:pathLst>
          </a:custGeom>
          <a:solidFill>
            <a:schemeClr val="accent1">
              <a:alpha val="28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101AC04-8DD2-A48E-D41A-4711B7AFEC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23728" y="4005064"/>
            <a:ext cx="3671801" cy="27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765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9058FA2-2180-A8DC-BE90-5E10977E2073}"/>
              </a:ext>
            </a:extLst>
          </p:cNvPr>
          <p:cNvSpPr/>
          <p:nvPr/>
        </p:nvSpPr>
        <p:spPr>
          <a:xfrm>
            <a:off x="1835696" y="1340768"/>
            <a:ext cx="79208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C27782-C12E-9B7E-5479-0360DAB47902}"/>
              </a:ext>
            </a:extLst>
          </p:cNvPr>
          <p:cNvSpPr/>
          <p:nvPr/>
        </p:nvSpPr>
        <p:spPr>
          <a:xfrm>
            <a:off x="1691680" y="3212976"/>
            <a:ext cx="151216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1DECD8F-A400-6C1E-AF20-4E6768595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040" y="3645024"/>
          <a:ext cx="720080" cy="315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177480" progId="Equation.DSMT4">
                  <p:embed/>
                </p:oleObj>
              </mc:Choice>
              <mc:Fallback>
                <p:oleObj name="Equation" r:id="rId2" imgW="4060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1DECD8F-A400-6C1E-AF20-4E67685952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32040" y="3645024"/>
                        <a:ext cx="720080" cy="315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22E2E5D-5A6B-6EB9-742F-915E32AB58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1628800"/>
          <a:ext cx="6746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22E2E5D-5A6B-6EB9-742F-915E32AB58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1628800"/>
                        <a:ext cx="674687" cy="3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9157E03-E01F-97DE-531E-1E06B1AA2E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7904" y="2636912"/>
          <a:ext cx="7429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9157E03-E01F-97DE-531E-1E06B1AA2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07904" y="2636912"/>
                        <a:ext cx="742950" cy="31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CE0E7D9-63CE-0234-128C-02EED54F42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168" y="3068960"/>
          <a:ext cx="7207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177480" progId="Equation.DSMT4">
                  <p:embed/>
                </p:oleObj>
              </mc:Choice>
              <mc:Fallback>
                <p:oleObj name="Equation" r:id="rId8" imgW="4060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CE0E7D9-63CE-0234-128C-02EED54F42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84168" y="3068960"/>
                        <a:ext cx="720725" cy="31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0093847-977C-0BDD-1A7B-CBC0509B1466}"/>
              </a:ext>
            </a:extLst>
          </p:cNvPr>
          <p:cNvSpPr/>
          <p:nvPr/>
        </p:nvSpPr>
        <p:spPr>
          <a:xfrm>
            <a:off x="4499992" y="350100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11922C-59C3-6D3B-7410-63F5262AAD81}"/>
              </a:ext>
            </a:extLst>
          </p:cNvPr>
          <p:cNvSpPr/>
          <p:nvPr/>
        </p:nvSpPr>
        <p:spPr>
          <a:xfrm>
            <a:off x="5868144" y="350100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E9093A-99D7-86E5-0B38-11A001336B2B}"/>
              </a:ext>
            </a:extLst>
          </p:cNvPr>
          <p:cNvSpPr/>
          <p:nvPr/>
        </p:nvSpPr>
        <p:spPr>
          <a:xfrm>
            <a:off x="4499992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4744C3-6BB8-8347-DD1E-678585C97C46}"/>
              </a:ext>
            </a:extLst>
          </p:cNvPr>
          <p:cNvSpPr/>
          <p:nvPr/>
        </p:nvSpPr>
        <p:spPr>
          <a:xfrm>
            <a:off x="5148064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7A2918-3B44-07C1-6A6A-470B5C0DACC2}"/>
              </a:ext>
            </a:extLst>
          </p:cNvPr>
          <p:cNvSpPr/>
          <p:nvPr/>
        </p:nvSpPr>
        <p:spPr>
          <a:xfrm>
            <a:off x="5292080" y="263691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71F83B-3494-760B-A520-C52A95645CE2}"/>
              </a:ext>
            </a:extLst>
          </p:cNvPr>
          <p:cNvSpPr/>
          <p:nvPr/>
        </p:nvSpPr>
        <p:spPr>
          <a:xfrm>
            <a:off x="5868144" y="278092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A18C2CB-9F12-CC0C-4E9A-71BA4DFD4506}"/>
              </a:ext>
            </a:extLst>
          </p:cNvPr>
          <p:cNvSpPr/>
          <p:nvPr/>
        </p:nvSpPr>
        <p:spPr>
          <a:xfrm>
            <a:off x="4499992" y="1916832"/>
            <a:ext cx="1521502" cy="1738859"/>
          </a:xfrm>
          <a:custGeom>
            <a:avLst/>
            <a:gdLst>
              <a:gd name="connsiteX0" fmla="*/ 0 w 1521502"/>
              <a:gd name="connsiteY0" fmla="*/ 7495 h 1738859"/>
              <a:gd name="connsiteX1" fmla="*/ 14991 w 1521502"/>
              <a:gd name="connsiteY1" fmla="*/ 1738859 h 1738859"/>
              <a:gd name="connsiteX2" fmla="*/ 1521502 w 1521502"/>
              <a:gd name="connsiteY2" fmla="*/ 1731364 h 1738859"/>
              <a:gd name="connsiteX3" fmla="*/ 1521502 w 1521502"/>
              <a:gd name="connsiteY3" fmla="*/ 869429 h 1738859"/>
              <a:gd name="connsiteX4" fmla="*/ 801974 w 1521502"/>
              <a:gd name="connsiteY4" fmla="*/ 876924 h 1738859"/>
              <a:gd name="connsiteX5" fmla="*/ 801974 w 1521502"/>
              <a:gd name="connsiteY5" fmla="*/ 0 h 1738859"/>
              <a:gd name="connsiteX6" fmla="*/ 0 w 1521502"/>
              <a:gd name="connsiteY6" fmla="*/ 7495 h 173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502" h="1738859">
                <a:moveTo>
                  <a:pt x="0" y="7495"/>
                </a:moveTo>
                <a:lnTo>
                  <a:pt x="14991" y="1738859"/>
                </a:lnTo>
                <a:lnTo>
                  <a:pt x="1521502" y="1731364"/>
                </a:lnTo>
                <a:lnTo>
                  <a:pt x="1521502" y="869429"/>
                </a:lnTo>
                <a:lnTo>
                  <a:pt x="801974" y="876924"/>
                </a:lnTo>
                <a:lnTo>
                  <a:pt x="801974" y="0"/>
                </a:lnTo>
                <a:lnTo>
                  <a:pt x="0" y="7495"/>
                </a:lnTo>
                <a:close/>
              </a:path>
            </a:pathLst>
          </a:custGeom>
          <a:solidFill>
            <a:schemeClr val="accent1">
              <a:alpha val="28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101AC04-8DD2-A48E-D41A-4711B7AFEC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23728" y="4005064"/>
            <a:ext cx="3671801" cy="27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20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7183"/>
            <a:ext cx="7499350" cy="871537"/>
          </a:xfrm>
        </p:spPr>
        <p:txBody>
          <a:bodyPr/>
          <a:lstStyle/>
          <a:p>
            <a:pPr>
              <a:defRPr/>
            </a:pPr>
            <a:r>
              <a:rPr lang="en-CA" dirty="0"/>
              <a:t>I) Factoring Trinomials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900113" y="1112838"/>
            <a:ext cx="7874000" cy="981075"/>
          </a:xfrm>
        </p:spPr>
        <p:txBody>
          <a:bodyPr/>
          <a:lstStyle/>
          <a:p>
            <a:r>
              <a:rPr lang="en-CA" sz="2500"/>
              <a:t>In this section, you will be factoring trinomials where the coefficient of x</a:t>
            </a:r>
            <a:r>
              <a:rPr lang="en-CA" sz="2500" baseline="30000"/>
              <a:t>2</a:t>
            </a:r>
            <a:r>
              <a:rPr lang="en-CA" sz="2500"/>
              <a:t> is not equal to one. </a:t>
            </a:r>
          </a:p>
          <a:p>
            <a:pPr>
              <a:buFont typeface="Wingdings 2" pitchFamily="18" charset="2"/>
              <a:buNone/>
            </a:pPr>
            <a:endParaRPr lang="en-CA" sz="280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600200" y="1995488"/>
          <a:ext cx="205898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15640" progId="Equation.DSMT4">
                  <p:embed/>
                </p:oleObj>
              </mc:Choice>
              <mc:Fallback>
                <p:oleObj name="Equation" r:id="rId3" imgW="888840" imgH="2156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95488"/>
                        <a:ext cx="205898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4672013" y="2039938"/>
            <a:ext cx="3340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Can’t factor out the “3” like the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previous section….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00113" y="3070225"/>
            <a:ext cx="8101012" cy="305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CA" sz="2400" dirty="0">
                <a:latin typeface="+mn-lt"/>
              </a:rPr>
              <a:t>There are 3 different methods for factoring Trinomials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>
                <a:solidFill>
                  <a:srgbClr val="FF0000"/>
                </a:solidFill>
                <a:latin typeface="+mn-lt"/>
              </a:rPr>
              <a:t>B.U.M.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Easiest, straight-forward, Long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 err="1">
                <a:solidFill>
                  <a:srgbClr val="FF0000"/>
                </a:solidFill>
                <a:latin typeface="+mn-lt"/>
              </a:rPr>
              <a:t>Criss</a:t>
            </a:r>
            <a:r>
              <a:rPr lang="en-CA" sz="2800" dirty="0">
                <a:solidFill>
                  <a:srgbClr val="FF0000"/>
                </a:solidFill>
                <a:latin typeface="+mn-lt"/>
              </a:rPr>
              <a:t>-Cross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Fast, Quick with Numbers, Hard</a:t>
            </a:r>
          </a:p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800" dirty="0">
                <a:solidFill>
                  <a:srgbClr val="FF0000"/>
                </a:solidFill>
                <a:latin typeface="+mn-lt"/>
              </a:rPr>
              <a:t>Grouping Method</a:t>
            </a:r>
          </a:p>
          <a:p>
            <a:pPr marL="822325" lvl="1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n-CA" sz="2400" dirty="0">
                <a:latin typeface="+mn-lt"/>
              </a:rPr>
              <a:t>Textbook, standard method</a:t>
            </a:r>
          </a:p>
        </p:txBody>
      </p:sp>
      <p:graphicFrame>
        <p:nvGraphicFramePr>
          <p:cNvPr id="2055" name="Object 3"/>
          <p:cNvGraphicFramePr>
            <a:graphicFrameLocks noChangeAspect="1"/>
          </p:cNvGraphicFramePr>
          <p:nvPr/>
        </p:nvGraphicFramePr>
        <p:xfrm>
          <a:off x="1619250" y="2592388"/>
          <a:ext cx="20097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55520" imgH="406080" progId="Equation.DSMT4">
                  <p:embed/>
                </p:oleObj>
              </mc:Choice>
              <mc:Fallback>
                <p:oleObj name="Equation" r:id="rId5" imgW="1955520" imgH="406080" progId="Equation.DSMT4">
                  <p:embed/>
                  <p:pic>
                    <p:nvPicPr>
                      <p:cNvPr id="20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592388"/>
                        <a:ext cx="2009775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520825" y="2076450"/>
            <a:ext cx="350838" cy="3905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541463" y="2620963"/>
            <a:ext cx="352425" cy="390525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/>
      <p:bldP spid="2053" grpId="0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459E7A3A-9DEF-17B4-B1AE-A8DE4AB20191}"/>
              </a:ext>
            </a:extLst>
          </p:cNvPr>
          <p:cNvSpPr/>
          <p:nvPr/>
        </p:nvSpPr>
        <p:spPr>
          <a:xfrm>
            <a:off x="2339752" y="206084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058FA2-2180-A8DC-BE90-5E10977E2073}"/>
              </a:ext>
            </a:extLst>
          </p:cNvPr>
          <p:cNvSpPr/>
          <p:nvPr/>
        </p:nvSpPr>
        <p:spPr>
          <a:xfrm>
            <a:off x="1115616" y="980728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1DECD8F-A400-6C1E-AF20-4E6768595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040" y="3645024"/>
          <a:ext cx="720080" cy="315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177480" progId="Equation.DSMT4">
                  <p:embed/>
                </p:oleObj>
              </mc:Choice>
              <mc:Fallback>
                <p:oleObj name="Equation" r:id="rId2" imgW="4060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1DECD8F-A400-6C1E-AF20-4E67685952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32040" y="3645024"/>
                        <a:ext cx="720080" cy="315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22E2E5D-5A6B-6EB9-742F-915E32AB58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1628800"/>
          <a:ext cx="6746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22E2E5D-5A6B-6EB9-742F-915E32AB58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1628800"/>
                        <a:ext cx="674687" cy="3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9157E03-E01F-97DE-531E-1E06B1AA2E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7904" y="2636912"/>
          <a:ext cx="7429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9157E03-E01F-97DE-531E-1E06B1AA2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07904" y="2636912"/>
                        <a:ext cx="742950" cy="31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CE0E7D9-63CE-0234-128C-02EED54F42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168" y="3068960"/>
          <a:ext cx="7207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177480" progId="Equation.DSMT4">
                  <p:embed/>
                </p:oleObj>
              </mc:Choice>
              <mc:Fallback>
                <p:oleObj name="Equation" r:id="rId8" imgW="4060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CE0E7D9-63CE-0234-128C-02EED54F42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84168" y="3068960"/>
                        <a:ext cx="720725" cy="31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0093847-977C-0BDD-1A7B-CBC0509B1466}"/>
              </a:ext>
            </a:extLst>
          </p:cNvPr>
          <p:cNvSpPr/>
          <p:nvPr/>
        </p:nvSpPr>
        <p:spPr>
          <a:xfrm>
            <a:off x="2483768" y="7647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11922C-59C3-6D3B-7410-63F5262AAD81}"/>
              </a:ext>
            </a:extLst>
          </p:cNvPr>
          <p:cNvSpPr/>
          <p:nvPr/>
        </p:nvSpPr>
        <p:spPr>
          <a:xfrm>
            <a:off x="5868144" y="350100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E9093A-99D7-86E5-0B38-11A001336B2B}"/>
              </a:ext>
            </a:extLst>
          </p:cNvPr>
          <p:cNvSpPr/>
          <p:nvPr/>
        </p:nvSpPr>
        <p:spPr>
          <a:xfrm>
            <a:off x="4499992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4744C3-6BB8-8347-DD1E-678585C97C46}"/>
              </a:ext>
            </a:extLst>
          </p:cNvPr>
          <p:cNvSpPr/>
          <p:nvPr/>
        </p:nvSpPr>
        <p:spPr>
          <a:xfrm>
            <a:off x="5148064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7A2918-3B44-07C1-6A6A-470B5C0DACC2}"/>
              </a:ext>
            </a:extLst>
          </p:cNvPr>
          <p:cNvSpPr/>
          <p:nvPr/>
        </p:nvSpPr>
        <p:spPr>
          <a:xfrm>
            <a:off x="5292080" y="263691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71F83B-3494-760B-A520-C52A95645CE2}"/>
              </a:ext>
            </a:extLst>
          </p:cNvPr>
          <p:cNvSpPr/>
          <p:nvPr/>
        </p:nvSpPr>
        <p:spPr>
          <a:xfrm>
            <a:off x="5868144" y="278092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A18C2CB-9F12-CC0C-4E9A-71BA4DFD4506}"/>
              </a:ext>
            </a:extLst>
          </p:cNvPr>
          <p:cNvSpPr/>
          <p:nvPr/>
        </p:nvSpPr>
        <p:spPr>
          <a:xfrm>
            <a:off x="4427984" y="1700808"/>
            <a:ext cx="1521502" cy="1738859"/>
          </a:xfrm>
          <a:custGeom>
            <a:avLst/>
            <a:gdLst>
              <a:gd name="connsiteX0" fmla="*/ 0 w 1521502"/>
              <a:gd name="connsiteY0" fmla="*/ 7495 h 1738859"/>
              <a:gd name="connsiteX1" fmla="*/ 14991 w 1521502"/>
              <a:gd name="connsiteY1" fmla="*/ 1738859 h 1738859"/>
              <a:gd name="connsiteX2" fmla="*/ 1521502 w 1521502"/>
              <a:gd name="connsiteY2" fmla="*/ 1731364 h 1738859"/>
              <a:gd name="connsiteX3" fmla="*/ 1521502 w 1521502"/>
              <a:gd name="connsiteY3" fmla="*/ 869429 h 1738859"/>
              <a:gd name="connsiteX4" fmla="*/ 801974 w 1521502"/>
              <a:gd name="connsiteY4" fmla="*/ 876924 h 1738859"/>
              <a:gd name="connsiteX5" fmla="*/ 801974 w 1521502"/>
              <a:gd name="connsiteY5" fmla="*/ 0 h 1738859"/>
              <a:gd name="connsiteX6" fmla="*/ 0 w 1521502"/>
              <a:gd name="connsiteY6" fmla="*/ 7495 h 173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502" h="1738859">
                <a:moveTo>
                  <a:pt x="0" y="7495"/>
                </a:moveTo>
                <a:lnTo>
                  <a:pt x="14991" y="1738859"/>
                </a:lnTo>
                <a:lnTo>
                  <a:pt x="1521502" y="1731364"/>
                </a:lnTo>
                <a:lnTo>
                  <a:pt x="1521502" y="869429"/>
                </a:lnTo>
                <a:lnTo>
                  <a:pt x="801974" y="876924"/>
                </a:lnTo>
                <a:lnTo>
                  <a:pt x="801974" y="0"/>
                </a:lnTo>
                <a:lnTo>
                  <a:pt x="0" y="7495"/>
                </a:lnTo>
                <a:close/>
              </a:path>
            </a:pathLst>
          </a:custGeom>
          <a:solidFill>
            <a:schemeClr val="accent1">
              <a:alpha val="28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101AC04-8DD2-A48E-D41A-4711B7AFEC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23728" y="4005064"/>
            <a:ext cx="3671801" cy="27511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BD54E17-6783-5BF0-8E09-A39694FCA656}"/>
              </a:ext>
            </a:extLst>
          </p:cNvPr>
          <p:cNvSpPr/>
          <p:nvPr/>
        </p:nvSpPr>
        <p:spPr>
          <a:xfrm>
            <a:off x="1403648" y="1340768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810C36-4009-CB89-F9CB-1AFD528CC93B}"/>
              </a:ext>
            </a:extLst>
          </p:cNvPr>
          <p:cNvSpPr/>
          <p:nvPr/>
        </p:nvSpPr>
        <p:spPr>
          <a:xfrm>
            <a:off x="1691680" y="1700808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4B1DB6-D991-D325-B53E-55610711268B}"/>
              </a:ext>
            </a:extLst>
          </p:cNvPr>
          <p:cNvSpPr/>
          <p:nvPr/>
        </p:nvSpPr>
        <p:spPr>
          <a:xfrm>
            <a:off x="1979712" y="2060848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4649A4-BF46-4213-3042-CEC39E86A96E}"/>
              </a:ext>
            </a:extLst>
          </p:cNvPr>
          <p:cNvSpPr/>
          <p:nvPr/>
        </p:nvSpPr>
        <p:spPr>
          <a:xfrm>
            <a:off x="2267744" y="2420888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E5BC4F-9D39-205E-3FD0-28064FCB297A}"/>
              </a:ext>
            </a:extLst>
          </p:cNvPr>
          <p:cNvSpPr/>
          <p:nvPr/>
        </p:nvSpPr>
        <p:spPr>
          <a:xfrm>
            <a:off x="1115616" y="2492896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7200977-35A9-75F0-BFA3-BDE6AD6D0C86}"/>
              </a:ext>
            </a:extLst>
          </p:cNvPr>
          <p:cNvCxnSpPr/>
          <p:nvPr/>
        </p:nvCxnSpPr>
        <p:spPr>
          <a:xfrm>
            <a:off x="2339752" y="764704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D988ADB-3E8C-0A56-5A5A-A1E2F292208D}"/>
              </a:ext>
            </a:extLst>
          </p:cNvPr>
          <p:cNvCxnSpPr>
            <a:cxnSpLocks/>
          </p:cNvCxnSpPr>
          <p:nvPr/>
        </p:nvCxnSpPr>
        <p:spPr>
          <a:xfrm flipV="1">
            <a:off x="2627784" y="764704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3F6093D6-30E9-04BD-CE19-0E0487054B89}"/>
              </a:ext>
            </a:extLst>
          </p:cNvPr>
          <p:cNvSpPr/>
          <p:nvPr/>
        </p:nvSpPr>
        <p:spPr>
          <a:xfrm>
            <a:off x="2771800" y="10527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8BAAFF-0A2C-E32B-8A2A-2049D8F3B36B}"/>
              </a:ext>
            </a:extLst>
          </p:cNvPr>
          <p:cNvCxnSpPr/>
          <p:nvPr/>
        </p:nvCxnSpPr>
        <p:spPr>
          <a:xfrm>
            <a:off x="2627784" y="1052736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C84F1E1-AD62-1E4B-0A2D-284F2CE4A699}"/>
              </a:ext>
            </a:extLst>
          </p:cNvPr>
          <p:cNvCxnSpPr>
            <a:cxnSpLocks/>
          </p:cNvCxnSpPr>
          <p:nvPr/>
        </p:nvCxnSpPr>
        <p:spPr>
          <a:xfrm flipV="1">
            <a:off x="2915816" y="1052736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63C56991-EBEC-2272-9B79-18B41BDE36FA}"/>
              </a:ext>
            </a:extLst>
          </p:cNvPr>
          <p:cNvSpPr/>
          <p:nvPr/>
        </p:nvSpPr>
        <p:spPr>
          <a:xfrm>
            <a:off x="3059832" y="134076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76B932C-9EEE-458B-C6AF-8708482E99B6}"/>
              </a:ext>
            </a:extLst>
          </p:cNvPr>
          <p:cNvCxnSpPr/>
          <p:nvPr/>
        </p:nvCxnSpPr>
        <p:spPr>
          <a:xfrm>
            <a:off x="291581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B36FC3B-B659-4045-54AC-007D20AEED7B}"/>
              </a:ext>
            </a:extLst>
          </p:cNvPr>
          <p:cNvCxnSpPr>
            <a:cxnSpLocks/>
          </p:cNvCxnSpPr>
          <p:nvPr/>
        </p:nvCxnSpPr>
        <p:spPr>
          <a:xfrm flipV="1">
            <a:off x="3203848" y="1340768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8CA6D10-3146-E575-22E8-9A9353279370}"/>
              </a:ext>
            </a:extLst>
          </p:cNvPr>
          <p:cNvSpPr/>
          <p:nvPr/>
        </p:nvSpPr>
        <p:spPr>
          <a:xfrm>
            <a:off x="3347864" y="16288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A129D2F-E414-9F1E-898B-9317C3138F08}"/>
              </a:ext>
            </a:extLst>
          </p:cNvPr>
          <p:cNvCxnSpPr/>
          <p:nvPr/>
        </p:nvCxnSpPr>
        <p:spPr>
          <a:xfrm>
            <a:off x="3203848" y="1628800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20C364A-BD78-3DE4-CFD2-84B3FF86EDB7}"/>
              </a:ext>
            </a:extLst>
          </p:cNvPr>
          <p:cNvCxnSpPr>
            <a:cxnSpLocks/>
          </p:cNvCxnSpPr>
          <p:nvPr/>
        </p:nvCxnSpPr>
        <p:spPr>
          <a:xfrm flipV="1">
            <a:off x="3491880" y="1628800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2D0EF0B-3193-E8B3-10F9-5CFEECA46F59}"/>
              </a:ext>
            </a:extLst>
          </p:cNvPr>
          <p:cNvSpPr/>
          <p:nvPr/>
        </p:nvSpPr>
        <p:spPr>
          <a:xfrm>
            <a:off x="3635896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87C8792-D214-639B-6FC4-5CF462818197}"/>
              </a:ext>
            </a:extLst>
          </p:cNvPr>
          <p:cNvCxnSpPr/>
          <p:nvPr/>
        </p:nvCxnSpPr>
        <p:spPr>
          <a:xfrm>
            <a:off x="3491880" y="1916832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F7C3B0B-5920-61CC-B5B2-273709942CD9}"/>
              </a:ext>
            </a:extLst>
          </p:cNvPr>
          <p:cNvCxnSpPr>
            <a:cxnSpLocks/>
          </p:cNvCxnSpPr>
          <p:nvPr/>
        </p:nvCxnSpPr>
        <p:spPr>
          <a:xfrm flipV="1">
            <a:off x="3779912" y="1916832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2ED37A7-B6C5-2584-79E2-6C97A2EE218A}"/>
              </a:ext>
            </a:extLst>
          </p:cNvPr>
          <p:cNvCxnSpPr>
            <a:cxnSpLocks/>
          </p:cNvCxnSpPr>
          <p:nvPr/>
        </p:nvCxnSpPr>
        <p:spPr>
          <a:xfrm>
            <a:off x="2339752" y="2204864"/>
            <a:ext cx="14401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3527E40-9309-E1B9-1F8B-837FCB9A6AD1}"/>
              </a:ext>
            </a:extLst>
          </p:cNvPr>
          <p:cNvCxnSpPr>
            <a:cxnSpLocks/>
          </p:cNvCxnSpPr>
          <p:nvPr/>
        </p:nvCxnSpPr>
        <p:spPr>
          <a:xfrm>
            <a:off x="2339752" y="764704"/>
            <a:ext cx="0" cy="1440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321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0EA683F-D4ED-4FE3-49B3-64C3533CB966}"/>
              </a:ext>
            </a:extLst>
          </p:cNvPr>
          <p:cNvSpPr/>
          <p:nvPr/>
        </p:nvSpPr>
        <p:spPr>
          <a:xfrm>
            <a:off x="2339752" y="206084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DE153-64B3-B834-38F0-E11B5D947B86}"/>
              </a:ext>
            </a:extLst>
          </p:cNvPr>
          <p:cNvSpPr>
            <a:spLocks noChangeAspect="1"/>
          </p:cNvSpPr>
          <p:nvPr/>
        </p:nvSpPr>
        <p:spPr>
          <a:xfrm>
            <a:off x="2536344" y="764704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E09DA42-72F2-D6E1-5D8A-6A7070A9613B}"/>
              </a:ext>
            </a:extLst>
          </p:cNvPr>
          <p:cNvCxnSpPr/>
          <p:nvPr/>
        </p:nvCxnSpPr>
        <p:spPr>
          <a:xfrm>
            <a:off x="2339752" y="764704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3482D1-76F7-84A6-9CAD-A148CDD322E2}"/>
              </a:ext>
            </a:extLst>
          </p:cNvPr>
          <p:cNvCxnSpPr>
            <a:cxnSpLocks/>
          </p:cNvCxnSpPr>
          <p:nvPr/>
        </p:nvCxnSpPr>
        <p:spPr>
          <a:xfrm flipV="1">
            <a:off x="2627784" y="764704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83C85E22-E843-BB9B-FF71-E25803CA009F}"/>
              </a:ext>
            </a:extLst>
          </p:cNvPr>
          <p:cNvSpPr>
            <a:spLocks noChangeAspect="1"/>
          </p:cNvSpPr>
          <p:nvPr/>
        </p:nvSpPr>
        <p:spPr>
          <a:xfrm>
            <a:off x="2824376" y="1052736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6C5CBDE-2AC6-998C-A5A9-63FB752BC18B}"/>
              </a:ext>
            </a:extLst>
          </p:cNvPr>
          <p:cNvCxnSpPr/>
          <p:nvPr/>
        </p:nvCxnSpPr>
        <p:spPr>
          <a:xfrm>
            <a:off x="2627784" y="1052736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F36B54-CFEE-4322-8B42-A07A6D666A5C}"/>
              </a:ext>
            </a:extLst>
          </p:cNvPr>
          <p:cNvCxnSpPr>
            <a:cxnSpLocks/>
          </p:cNvCxnSpPr>
          <p:nvPr/>
        </p:nvCxnSpPr>
        <p:spPr>
          <a:xfrm flipV="1">
            <a:off x="2915816" y="1052736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8DDDB5E8-4781-FC5F-6546-EE7F39BF5BDF}"/>
              </a:ext>
            </a:extLst>
          </p:cNvPr>
          <p:cNvSpPr>
            <a:spLocks noChangeAspect="1"/>
          </p:cNvSpPr>
          <p:nvPr/>
        </p:nvSpPr>
        <p:spPr>
          <a:xfrm>
            <a:off x="3112408" y="1340768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8B89B6-1631-9473-9530-F05B38BF8684}"/>
              </a:ext>
            </a:extLst>
          </p:cNvPr>
          <p:cNvCxnSpPr/>
          <p:nvPr/>
        </p:nvCxnSpPr>
        <p:spPr>
          <a:xfrm>
            <a:off x="291581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849D828-D8AA-ED16-4590-630325000EA7}"/>
              </a:ext>
            </a:extLst>
          </p:cNvPr>
          <p:cNvCxnSpPr>
            <a:cxnSpLocks/>
          </p:cNvCxnSpPr>
          <p:nvPr/>
        </p:nvCxnSpPr>
        <p:spPr>
          <a:xfrm flipV="1">
            <a:off x="3203848" y="1340768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7B0DFA0-55E7-BE4E-4C90-88EF9790387A}"/>
              </a:ext>
            </a:extLst>
          </p:cNvPr>
          <p:cNvSpPr>
            <a:spLocks noChangeAspect="1"/>
          </p:cNvSpPr>
          <p:nvPr/>
        </p:nvSpPr>
        <p:spPr>
          <a:xfrm>
            <a:off x="3400440" y="1628800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7DFD2FF-1F94-68E7-7AAB-A370C2FCCD56}"/>
              </a:ext>
            </a:extLst>
          </p:cNvPr>
          <p:cNvCxnSpPr/>
          <p:nvPr/>
        </p:nvCxnSpPr>
        <p:spPr>
          <a:xfrm>
            <a:off x="3203848" y="1628800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51C61B0-BFE7-B9A9-C7F3-3A0435A6E503}"/>
              </a:ext>
            </a:extLst>
          </p:cNvPr>
          <p:cNvCxnSpPr>
            <a:cxnSpLocks/>
          </p:cNvCxnSpPr>
          <p:nvPr/>
        </p:nvCxnSpPr>
        <p:spPr>
          <a:xfrm flipV="1">
            <a:off x="3491880" y="1628800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8EC8546-FF72-54A2-EE8E-B789E36C6257}"/>
              </a:ext>
            </a:extLst>
          </p:cNvPr>
          <p:cNvSpPr>
            <a:spLocks noChangeAspect="1"/>
          </p:cNvSpPr>
          <p:nvPr/>
        </p:nvSpPr>
        <p:spPr>
          <a:xfrm>
            <a:off x="3688472" y="1916832"/>
            <a:ext cx="91440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B095A0A-C810-3F38-2BDF-48460C12F985}"/>
              </a:ext>
            </a:extLst>
          </p:cNvPr>
          <p:cNvCxnSpPr/>
          <p:nvPr/>
        </p:nvCxnSpPr>
        <p:spPr>
          <a:xfrm>
            <a:off x="3491880" y="1916832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9ED7EE9-4A3A-069C-7868-56650B5BF327}"/>
              </a:ext>
            </a:extLst>
          </p:cNvPr>
          <p:cNvCxnSpPr>
            <a:cxnSpLocks/>
          </p:cNvCxnSpPr>
          <p:nvPr/>
        </p:nvCxnSpPr>
        <p:spPr>
          <a:xfrm flipV="1">
            <a:off x="3779912" y="1916832"/>
            <a:ext cx="0" cy="279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CD07DF-9B05-2B78-ACB1-8241BB85B123}"/>
              </a:ext>
            </a:extLst>
          </p:cNvPr>
          <p:cNvCxnSpPr>
            <a:cxnSpLocks/>
          </p:cNvCxnSpPr>
          <p:nvPr/>
        </p:nvCxnSpPr>
        <p:spPr>
          <a:xfrm>
            <a:off x="2339752" y="2204864"/>
            <a:ext cx="14401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97E9307-497F-E67D-A712-09A01B14009F}"/>
              </a:ext>
            </a:extLst>
          </p:cNvPr>
          <p:cNvCxnSpPr>
            <a:cxnSpLocks/>
          </p:cNvCxnSpPr>
          <p:nvPr/>
        </p:nvCxnSpPr>
        <p:spPr>
          <a:xfrm>
            <a:off x="2339752" y="764704"/>
            <a:ext cx="0" cy="14401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87D716C-4126-05FD-E3FB-E80BE8F14D6F}"/>
              </a:ext>
            </a:extLst>
          </p:cNvPr>
          <p:cNvCxnSpPr>
            <a:cxnSpLocks/>
          </p:cNvCxnSpPr>
          <p:nvPr/>
        </p:nvCxnSpPr>
        <p:spPr>
          <a:xfrm flipH="1" flipV="1">
            <a:off x="2483768" y="692696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6A183A-EF1D-8181-4C05-ADCBDEFA9029}"/>
              </a:ext>
            </a:extLst>
          </p:cNvPr>
          <p:cNvCxnSpPr>
            <a:cxnSpLocks/>
          </p:cNvCxnSpPr>
          <p:nvPr/>
        </p:nvCxnSpPr>
        <p:spPr>
          <a:xfrm flipH="1" flipV="1">
            <a:off x="2771800" y="980728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681C837-1040-B712-3352-D915C8A98CBF}"/>
              </a:ext>
            </a:extLst>
          </p:cNvPr>
          <p:cNvCxnSpPr>
            <a:cxnSpLocks/>
          </p:cNvCxnSpPr>
          <p:nvPr/>
        </p:nvCxnSpPr>
        <p:spPr>
          <a:xfrm flipH="1" flipV="1">
            <a:off x="3059832" y="1268760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87DBB8C-0C69-55E8-7FEE-3BC286FDF58C}"/>
              </a:ext>
            </a:extLst>
          </p:cNvPr>
          <p:cNvCxnSpPr>
            <a:cxnSpLocks/>
          </p:cNvCxnSpPr>
          <p:nvPr/>
        </p:nvCxnSpPr>
        <p:spPr>
          <a:xfrm flipH="1" flipV="1">
            <a:off x="3347864" y="155679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579C9E1-DB6B-9BDD-699C-9D176C0EE28F}"/>
              </a:ext>
            </a:extLst>
          </p:cNvPr>
          <p:cNvCxnSpPr>
            <a:cxnSpLocks/>
          </p:cNvCxnSpPr>
          <p:nvPr/>
        </p:nvCxnSpPr>
        <p:spPr>
          <a:xfrm flipH="1" flipV="1">
            <a:off x="3635896" y="1844824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A77598-9143-8155-DF29-48B44C88217C}"/>
              </a:ext>
            </a:extLst>
          </p:cNvPr>
          <p:cNvCxnSpPr>
            <a:cxnSpLocks/>
          </p:cNvCxnSpPr>
          <p:nvPr/>
        </p:nvCxnSpPr>
        <p:spPr>
          <a:xfrm>
            <a:off x="3707904" y="213285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9885B9F-D54F-A469-15AA-15DA86BE3E77}"/>
              </a:ext>
            </a:extLst>
          </p:cNvPr>
          <p:cNvCxnSpPr>
            <a:cxnSpLocks/>
          </p:cNvCxnSpPr>
          <p:nvPr/>
        </p:nvCxnSpPr>
        <p:spPr>
          <a:xfrm>
            <a:off x="3707904" y="2060848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B09900C-4892-FA3F-1A78-E756626DE0B2}"/>
              </a:ext>
            </a:extLst>
          </p:cNvPr>
          <p:cNvCxnSpPr>
            <a:cxnSpLocks/>
          </p:cNvCxnSpPr>
          <p:nvPr/>
        </p:nvCxnSpPr>
        <p:spPr>
          <a:xfrm>
            <a:off x="3419872" y="184482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4820D3C-C576-098A-BD30-50114C967B24}"/>
              </a:ext>
            </a:extLst>
          </p:cNvPr>
          <p:cNvCxnSpPr>
            <a:cxnSpLocks/>
          </p:cNvCxnSpPr>
          <p:nvPr/>
        </p:nvCxnSpPr>
        <p:spPr>
          <a:xfrm>
            <a:off x="3419872" y="1772816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89224A-5368-5E6B-A9D9-E2B06727A356}"/>
              </a:ext>
            </a:extLst>
          </p:cNvPr>
          <p:cNvCxnSpPr>
            <a:cxnSpLocks/>
          </p:cNvCxnSpPr>
          <p:nvPr/>
        </p:nvCxnSpPr>
        <p:spPr>
          <a:xfrm>
            <a:off x="3131840" y="1556792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4A21F25-1658-CFB1-FBA5-D3D6579CC34B}"/>
              </a:ext>
            </a:extLst>
          </p:cNvPr>
          <p:cNvCxnSpPr>
            <a:cxnSpLocks/>
          </p:cNvCxnSpPr>
          <p:nvPr/>
        </p:nvCxnSpPr>
        <p:spPr>
          <a:xfrm>
            <a:off x="3131840" y="1484784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7F89427-88F9-565A-5A10-054295282E18}"/>
              </a:ext>
            </a:extLst>
          </p:cNvPr>
          <p:cNvCxnSpPr>
            <a:cxnSpLocks/>
          </p:cNvCxnSpPr>
          <p:nvPr/>
        </p:nvCxnSpPr>
        <p:spPr>
          <a:xfrm>
            <a:off x="2843808" y="1268760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CC9CFB9-3EF8-3C27-624C-0106D7DE1216}"/>
              </a:ext>
            </a:extLst>
          </p:cNvPr>
          <p:cNvCxnSpPr>
            <a:cxnSpLocks/>
          </p:cNvCxnSpPr>
          <p:nvPr/>
        </p:nvCxnSpPr>
        <p:spPr>
          <a:xfrm>
            <a:off x="2843808" y="1196752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78DAF27-9DC5-6BEF-4ED7-BCD9458560D0}"/>
              </a:ext>
            </a:extLst>
          </p:cNvPr>
          <p:cNvCxnSpPr>
            <a:cxnSpLocks/>
          </p:cNvCxnSpPr>
          <p:nvPr/>
        </p:nvCxnSpPr>
        <p:spPr>
          <a:xfrm>
            <a:off x="2555776" y="980728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8423D04-CC4E-BA86-0E1C-00DD69C54ED1}"/>
              </a:ext>
            </a:extLst>
          </p:cNvPr>
          <p:cNvCxnSpPr>
            <a:cxnSpLocks/>
          </p:cNvCxnSpPr>
          <p:nvPr/>
        </p:nvCxnSpPr>
        <p:spPr>
          <a:xfrm>
            <a:off x="2555776" y="908720"/>
            <a:ext cx="14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706ADAD3-1199-4A86-4630-6BB3293149E5}"/>
              </a:ext>
            </a:extLst>
          </p:cNvPr>
          <p:cNvSpPr/>
          <p:nvPr/>
        </p:nvSpPr>
        <p:spPr>
          <a:xfrm>
            <a:off x="2339752" y="764704"/>
            <a:ext cx="288032" cy="144016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D6BC854-7055-4511-2AA6-96520D4D5A6A}"/>
              </a:ext>
            </a:extLst>
          </p:cNvPr>
          <p:cNvSpPr/>
          <p:nvPr/>
        </p:nvSpPr>
        <p:spPr>
          <a:xfrm>
            <a:off x="2627784" y="1052736"/>
            <a:ext cx="288032" cy="11521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3DDC3AF-9F6C-A796-947B-B1EEAF443411}"/>
              </a:ext>
            </a:extLst>
          </p:cNvPr>
          <p:cNvSpPr/>
          <p:nvPr/>
        </p:nvSpPr>
        <p:spPr>
          <a:xfrm>
            <a:off x="2915816" y="1340768"/>
            <a:ext cx="288032" cy="86409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9F7D444-C45E-0AB3-182E-1AAEA8B8797C}"/>
              </a:ext>
            </a:extLst>
          </p:cNvPr>
          <p:cNvSpPr/>
          <p:nvPr/>
        </p:nvSpPr>
        <p:spPr>
          <a:xfrm>
            <a:off x="3203848" y="1628800"/>
            <a:ext cx="288032" cy="57606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70E50D3-48F8-EABA-6D36-411EB368BE81}"/>
              </a:ext>
            </a:extLst>
          </p:cNvPr>
          <p:cNvSpPr/>
          <p:nvPr/>
        </p:nvSpPr>
        <p:spPr>
          <a:xfrm>
            <a:off x="3491880" y="1916832"/>
            <a:ext cx="288032" cy="28803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EC1B8A35-D989-C6C7-CC75-D666223B4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475549"/>
              </p:ext>
            </p:extLst>
          </p:nvPr>
        </p:nvGraphicFramePr>
        <p:xfrm>
          <a:off x="2771800" y="2315096"/>
          <a:ext cx="546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177480" progId="Equation.DSMT4">
                  <p:embed/>
                </p:oleObj>
              </mc:Choice>
              <mc:Fallback>
                <p:oleObj name="Equation" r:id="rId2" imgW="545760" imgH="177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EC1B8A35-D989-C6C7-CC75-D666223B4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71800" y="2315096"/>
                        <a:ext cx="5461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3172C652-1FB5-6B58-4CEE-8AEB0045C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888607"/>
              </p:ext>
            </p:extLst>
          </p:nvPr>
        </p:nvGraphicFramePr>
        <p:xfrm>
          <a:off x="1619672" y="1412776"/>
          <a:ext cx="5715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177480" progId="Equation.DSMT4">
                  <p:embed/>
                </p:oleObj>
              </mc:Choice>
              <mc:Fallback>
                <p:oleObj name="Equation" r:id="rId4" imgW="57132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3172C652-1FB5-6B58-4CEE-8AEB0045C2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672" y="1412776"/>
                        <a:ext cx="5715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AA58164-9F7C-12F4-889F-555AF2045A2F}"/>
              </a:ext>
            </a:extLst>
          </p:cNvPr>
          <p:cNvCxnSpPr/>
          <p:nvPr/>
        </p:nvCxnSpPr>
        <p:spPr>
          <a:xfrm>
            <a:off x="2339752" y="2315096"/>
            <a:ext cx="144016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0C654EF-BABE-0AE9-FD4B-7BFEE69CC2CF}"/>
              </a:ext>
            </a:extLst>
          </p:cNvPr>
          <p:cNvCxnSpPr>
            <a:cxnSpLocks/>
          </p:cNvCxnSpPr>
          <p:nvPr/>
        </p:nvCxnSpPr>
        <p:spPr>
          <a:xfrm>
            <a:off x="2195736" y="764704"/>
            <a:ext cx="0" cy="14401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38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629"/>
            <a:ext cx="7499350" cy="727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ii) BUM Method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1393825" y="1714500"/>
          <a:ext cx="19732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520" imgH="406080" progId="Equation.DSMT4">
                  <p:embed/>
                </p:oleObj>
              </mc:Choice>
              <mc:Fallback>
                <p:oleObj name="Equation" r:id="rId3" imgW="1955520" imgH="406080" progId="Equation.DSMT4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825" y="1714500"/>
                        <a:ext cx="197326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349375" y="1757363"/>
            <a:ext cx="282575" cy="419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136900" y="1728788"/>
            <a:ext cx="244475" cy="447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08125" y="1465263"/>
            <a:ext cx="1684338" cy="276225"/>
          </a:xfrm>
          <a:custGeom>
            <a:avLst/>
            <a:gdLst>
              <a:gd name="T0" fmla="*/ 0 w 1633"/>
              <a:gd name="T1" fmla="*/ 275771 h 272"/>
              <a:gd name="T2" fmla="*/ 795238 w 1633"/>
              <a:gd name="T3" fmla="*/ 0 h 272"/>
              <a:gd name="T4" fmla="*/ 1684337 w 1633"/>
              <a:gd name="T5" fmla="*/ 275771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75175" y="1668463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Bring the First term to the Last term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and Multiply them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1344613" y="2386013"/>
          <a:ext cx="23129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600" imgH="406080" progId="Equation.DSMT4">
                  <p:embed/>
                </p:oleObj>
              </mc:Choice>
              <mc:Fallback>
                <p:oleObj name="Equation" r:id="rId5" imgW="2298600" imgH="4060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613" y="2386013"/>
                        <a:ext cx="23129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1370013" y="3098800"/>
          <a:ext cx="2289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52400" imgH="520560" progId="Equation.DSMT4">
                  <p:embed/>
                </p:oleObj>
              </mc:Choice>
              <mc:Fallback>
                <p:oleObj name="Equation" r:id="rId7" imgW="2552400" imgH="520560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3098800"/>
                        <a:ext cx="2289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575175" y="2527300"/>
            <a:ext cx="4033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Factor, two numbers that multiply to 24 and adds to -14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560888" y="3348038"/>
            <a:ext cx="4679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Bring the First term back in front of each “x”</a:t>
            </a:r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1276350" y="3876675"/>
          <a:ext cx="26431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95480" imgH="520560" progId="Equation.DSMT4">
                  <p:embed/>
                </p:oleObj>
              </mc:Choice>
              <mc:Fallback>
                <p:oleObj name="Equation" r:id="rId9" imgW="2895480" imgH="520560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3876675"/>
                        <a:ext cx="264318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532313" y="4384675"/>
            <a:ext cx="46815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Factor/Bum out any common factors in each binomial:</a:t>
            </a: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285875" y="4508500"/>
          <a:ext cx="24685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87440" imgH="1002960" progId="Equation.DSMT4">
                  <p:embed/>
                </p:oleObj>
              </mc:Choice>
              <mc:Fallback>
                <p:oleObj name="Equation" r:id="rId11" imgW="3187440" imgH="100296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4508500"/>
                        <a:ext cx="2468563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1171575" y="5522913"/>
          <a:ext cx="2705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05040" imgH="520560" progId="Equation.DSMT4">
                  <p:embed/>
                </p:oleObj>
              </mc:Choice>
              <mc:Fallback>
                <p:oleObj name="Equation" r:id="rId13" imgW="2705040" imgH="52056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5522913"/>
                        <a:ext cx="2705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TextBox 17"/>
          <p:cNvSpPr txBox="1">
            <a:spLocks noChangeArrowheads="1"/>
          </p:cNvSpPr>
          <p:nvPr/>
        </p:nvSpPr>
        <p:spPr bwMode="auto">
          <a:xfrm>
            <a:off x="1030288" y="957263"/>
            <a:ext cx="770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/>
              <a:t>Ex #1) Factor the following Trinomial using the BUM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1438"/>
            <a:ext cx="830567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200" dirty="0"/>
              <a:t>Practice: Factor each of the following trinomials using the BUM Method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852488" y="1814513"/>
          <a:ext cx="28194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41200" progId="Equation.DSMT4">
                  <p:embed/>
                </p:oleObj>
              </mc:Choice>
              <mc:Fallback>
                <p:oleObj name="Equation" r:id="rId3" imgW="1066680" imgH="2412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88" y="1814513"/>
                        <a:ext cx="281940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995363" y="5683250"/>
          <a:ext cx="27765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53800" progId="Equation.DSMT4">
                  <p:embed/>
                </p:oleObj>
              </mc:Choice>
              <mc:Fallback>
                <p:oleObj name="Equation" r:id="rId5" imgW="1231560" imgH="25380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5683250"/>
                        <a:ext cx="27765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262063" y="1858963"/>
            <a:ext cx="479425" cy="5651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282950" y="1903413"/>
            <a:ext cx="433388" cy="5492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493838" y="1582738"/>
            <a:ext cx="1974850" cy="304800"/>
          </a:xfrm>
          <a:custGeom>
            <a:avLst/>
            <a:gdLst>
              <a:gd name="T0" fmla="*/ 0 w 1633"/>
              <a:gd name="T1" fmla="*/ 304804 h 272"/>
              <a:gd name="T2" fmla="*/ 932292 w 1633"/>
              <a:gd name="T3" fmla="*/ 0 h 272"/>
              <a:gd name="T4" fmla="*/ 1974620 w 1633"/>
              <a:gd name="T5" fmla="*/ 304804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290638" y="2589213"/>
          <a:ext cx="21605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45960" imgH="406080" progId="Equation.DSMT4">
                  <p:embed/>
                </p:oleObj>
              </mc:Choice>
              <mc:Fallback>
                <p:oleObj name="Equation" r:id="rId7" imgW="2145960" imgH="4060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2589213"/>
                        <a:ext cx="21605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282700" y="3302000"/>
          <a:ext cx="2289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52400" imgH="520560" progId="Equation.DSMT4">
                  <p:embed/>
                </p:oleObj>
              </mc:Choice>
              <mc:Fallback>
                <p:oleObj name="Equation" r:id="rId9" imgW="2552400" imgH="5205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02000"/>
                        <a:ext cx="2289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1038225" y="3978275"/>
          <a:ext cx="29448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225600" imgH="520560" progId="Equation.DSMT4">
                  <p:embed/>
                </p:oleObj>
              </mc:Choice>
              <mc:Fallback>
                <p:oleObj name="Equation" r:id="rId11" imgW="3225600" imgH="52056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3978275"/>
                        <a:ext cx="2944813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071563" y="4711700"/>
          <a:ext cx="27241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17560" imgH="1002960" progId="Equation.DSMT4">
                  <p:embed/>
                </p:oleObj>
              </mc:Choice>
              <mc:Fallback>
                <p:oleObj name="Equation" r:id="rId13" imgW="3517560" imgH="100296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711700"/>
                        <a:ext cx="272415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4841875" y="1835150"/>
          <a:ext cx="29543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241200" progId="Equation.DSMT4">
                  <p:embed/>
                </p:oleObj>
              </mc:Choice>
              <mc:Fallback>
                <p:oleObj name="Equation" r:id="rId15" imgW="1117440" imgH="24120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1835150"/>
                        <a:ext cx="29543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5095875" y="5689600"/>
          <a:ext cx="283368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57120" imgH="253800" progId="Equation.DSMT4">
                  <p:embed/>
                </p:oleObj>
              </mc:Choice>
              <mc:Fallback>
                <p:oleObj name="Equation" r:id="rId17" imgW="1257120" imgH="25380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5" y="5689600"/>
                        <a:ext cx="283368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392738" y="1865313"/>
            <a:ext cx="477837" cy="5651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236296" y="1870026"/>
            <a:ext cx="576064" cy="5508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622925" y="1589088"/>
            <a:ext cx="1974850" cy="304800"/>
          </a:xfrm>
          <a:custGeom>
            <a:avLst/>
            <a:gdLst>
              <a:gd name="T0" fmla="*/ 0 w 1633"/>
              <a:gd name="T1" fmla="*/ 304804 h 272"/>
              <a:gd name="T2" fmla="*/ 932292 w 1633"/>
              <a:gd name="T3" fmla="*/ 0 h 272"/>
              <a:gd name="T4" fmla="*/ 1974620 w 1633"/>
              <a:gd name="T5" fmla="*/ 304804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5343525" y="2597150"/>
          <a:ext cx="23145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98600" imgH="406080" progId="Equation.DSMT4">
                  <p:embed/>
                </p:oleObj>
              </mc:Choice>
              <mc:Fallback>
                <p:oleObj name="Equation" r:id="rId19" imgW="2298600" imgH="4060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525" y="2597150"/>
                        <a:ext cx="23145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5389563" y="3308350"/>
          <a:ext cx="23352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03160" imgH="520560" progId="Equation.DSMT4">
                  <p:embed/>
                </p:oleObj>
              </mc:Choice>
              <mc:Fallback>
                <p:oleObj name="Equation" r:id="rId21" imgW="2603160" imgH="52056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3" y="3308350"/>
                        <a:ext cx="23352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5276850" y="3986213"/>
          <a:ext cx="27241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984400" imgH="520560" progId="Equation.DSMT4">
                  <p:embed/>
                </p:oleObj>
              </mc:Choice>
              <mc:Fallback>
                <p:oleObj name="Equation" r:id="rId23" imgW="2984400" imgH="52056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6850" y="3986213"/>
                        <a:ext cx="2724150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5297488" y="4719638"/>
          <a:ext cx="25288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263760" imgH="1002960" progId="Equation.DSMT4">
                  <p:embed/>
                </p:oleObj>
              </mc:Choice>
              <mc:Fallback>
                <p:oleObj name="Equation" r:id="rId25" imgW="3263760" imgH="100296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488" y="4719638"/>
                        <a:ext cx="2528887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629"/>
            <a:ext cx="8229600" cy="7270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/>
              <a:t>III) Grouping Method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9750" y="1395413"/>
          <a:ext cx="22113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406080" progId="Equation.DSMT4">
                  <p:embed/>
                </p:oleObj>
              </mc:Choice>
              <mc:Fallback>
                <p:oleObj name="Equation" r:id="rId3" imgW="1968480" imgH="40608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395413"/>
                        <a:ext cx="2211388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4663" y="1393825"/>
            <a:ext cx="338137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484438" y="1409700"/>
            <a:ext cx="273050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067175" y="1450975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Multiply the First &amp; Last Numbers</a:t>
            </a:r>
          </a:p>
        </p:txBody>
      </p:sp>
      <p:cxnSp>
        <p:nvCxnSpPr>
          <p:cNvPr id="9" name="Elbow Connector 8"/>
          <p:cNvCxnSpPr>
            <a:stCxn id="5" idx="4"/>
          </p:cNvCxnSpPr>
          <p:nvPr/>
        </p:nvCxnSpPr>
        <p:spPr>
          <a:xfrm rot="16200000" flipH="1">
            <a:off x="546894" y="1985169"/>
            <a:ext cx="914400" cy="719138"/>
          </a:xfrm>
          <a:prstGeom prst="bentConnector3">
            <a:avLst>
              <a:gd name="adj1" fmla="val 99207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420813" y="2560638"/>
          <a:ext cx="4714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317160" progId="Equation.DSMT4">
                  <p:embed/>
                </p:oleObj>
              </mc:Choice>
              <mc:Fallback>
                <p:oleObj name="Equation" r:id="rId5" imgW="419040" imgH="31716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2560638"/>
                        <a:ext cx="4714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10800000" flipV="1">
            <a:off x="1887538" y="2786063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6" idx="4"/>
          </p:cNvCxnSpPr>
          <p:nvPr/>
        </p:nvCxnSpPr>
        <p:spPr>
          <a:xfrm rot="16200000" flipV="1">
            <a:off x="2182019" y="2340769"/>
            <a:ext cx="884238" cy="63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4087813" y="1893888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Find 2 numbers that MULTIPLY to 24 and ADDS to 14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232275" y="2627313"/>
          <a:ext cx="8048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63280" imgH="317160" progId="Equation.DSMT4">
                  <p:embed/>
                </p:oleObj>
              </mc:Choice>
              <mc:Fallback>
                <p:oleObj name="Equation" r:id="rId7" imgW="863280" imgH="31716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5" y="2627313"/>
                        <a:ext cx="804863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051300" y="3046413"/>
          <a:ext cx="15033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12800" imgH="520560" progId="Equation.DSMT4">
                  <p:embed/>
                </p:oleObj>
              </mc:Choice>
              <mc:Fallback>
                <p:oleObj name="Equation" r:id="rId9" imgW="1612800" imgH="52056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3046413"/>
                        <a:ext cx="15033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67200" y="3543300"/>
          <a:ext cx="663575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330120" progId="Equation.DSMT4">
                  <p:embed/>
                </p:oleObj>
              </mc:Choice>
              <mc:Fallback>
                <p:oleObj name="Equation" r:id="rId11" imgW="711000" imgH="33012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43300"/>
                        <a:ext cx="663575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4102100" y="3944938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Split the 14 to the two factors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110038" y="4446588"/>
            <a:ext cx="425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Group the First 2 and Last 2 terms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070350" y="4984750"/>
            <a:ext cx="4254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Factor out any common factors from each bracket</a:t>
            </a: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062413" y="5808663"/>
            <a:ext cx="4570412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The Binomial is a GCF.  Factor it out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755650" y="3208338"/>
          <a:ext cx="20002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68480" imgH="406080" progId="Equation.DSMT4">
                  <p:embed/>
                </p:oleObj>
              </mc:Choice>
              <mc:Fallback>
                <p:oleObj name="Equation" r:id="rId13" imgW="1968480" imgH="40608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08338"/>
                        <a:ext cx="200025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55613" y="3859213"/>
          <a:ext cx="26273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05040" imgH="406080" progId="Equation.DSMT4">
                  <p:embed/>
                </p:oleObj>
              </mc:Choice>
              <mc:Fallback>
                <p:oleObj name="Equation" r:id="rId15" imgW="2705040" imgH="40608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859213"/>
                        <a:ext cx="26273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7663" y="4435475"/>
          <a:ext cx="28416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288960" imgH="622080" progId="Equation.DSMT4">
                  <p:embed/>
                </p:oleObj>
              </mc:Choice>
              <mc:Fallback>
                <p:oleObj name="Equation" r:id="rId17" imgW="3288960" imgH="62208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4435475"/>
                        <a:ext cx="284162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711994"/>
              </p:ext>
            </p:extLst>
          </p:nvPr>
        </p:nvGraphicFramePr>
        <p:xfrm>
          <a:off x="334963" y="5127625"/>
          <a:ext cx="286226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14520" imgH="520560" progId="Equation.DSMT4">
                  <p:embed/>
                </p:oleObj>
              </mc:Choice>
              <mc:Fallback>
                <p:oleObj name="Equation" r:id="rId19" imgW="3314520" imgH="52056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5127625"/>
                        <a:ext cx="286226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25049"/>
              </p:ext>
            </p:extLst>
          </p:nvPr>
        </p:nvGraphicFramePr>
        <p:xfrm>
          <a:off x="446088" y="5737225"/>
          <a:ext cx="2805112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12720" imgH="520560" progId="Equation.DSMT4">
                  <p:embed/>
                </p:oleObj>
              </mc:Choice>
              <mc:Fallback>
                <p:oleObj name="Equation" r:id="rId21" imgW="2412720" imgH="52056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5737225"/>
                        <a:ext cx="2805112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4"/>
          <p:cNvGraphicFramePr>
            <a:graphicFrameLocks noChangeAspect="1"/>
          </p:cNvGraphicFramePr>
          <p:nvPr/>
        </p:nvGraphicFramePr>
        <p:xfrm>
          <a:off x="5599113" y="2614613"/>
          <a:ext cx="213042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0" imgH="342720" progId="Equation.DSMT4">
                  <p:embed/>
                </p:oleObj>
              </mc:Choice>
              <mc:Fallback>
                <p:oleObj name="Equation" r:id="rId23" imgW="2286000" imgH="342720" progId="Equation.DSMT4">
                  <p:embed/>
                  <p:pic>
                    <p:nvPicPr>
                      <p:cNvPr id="51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2614613"/>
                        <a:ext cx="2130425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4"/>
          <p:cNvGraphicFramePr>
            <a:graphicFrameLocks noChangeAspect="1"/>
          </p:cNvGraphicFramePr>
          <p:nvPr/>
        </p:nvGraphicFramePr>
        <p:xfrm>
          <a:off x="5580063" y="3094038"/>
          <a:ext cx="2414587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90560" imgH="342720" progId="Equation.DSMT4">
                  <p:embed/>
                </p:oleObj>
              </mc:Choice>
              <mc:Fallback>
                <p:oleObj name="Equation" r:id="rId25" imgW="2590560" imgH="342720" progId="Equation.DSMT4">
                  <p:embed/>
                  <p:pic>
                    <p:nvPicPr>
                      <p:cNvPr id="514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094038"/>
                        <a:ext cx="2414587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4"/>
          <p:cNvGraphicFramePr>
            <a:graphicFrameLocks noChangeAspect="1"/>
          </p:cNvGraphicFramePr>
          <p:nvPr/>
        </p:nvGraphicFramePr>
        <p:xfrm>
          <a:off x="5572125" y="3527425"/>
          <a:ext cx="20240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71520" imgH="342720" progId="Equation.DSMT4">
                  <p:embed/>
                </p:oleObj>
              </mc:Choice>
              <mc:Fallback>
                <p:oleObj name="Equation" r:id="rId27" imgW="2171520" imgH="342720" progId="Equation.DSMT4">
                  <p:embed/>
                  <p:pic>
                    <p:nvPicPr>
                      <p:cNvPr id="51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3527425"/>
                        <a:ext cx="2024063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52" grpId="0"/>
      <p:bldP spid="56" grpId="0"/>
      <p:bldP spid="57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922114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3200" dirty="0"/>
              <a:t>Practice: Factor each of the following using the Grouping Method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67544" y="1323975"/>
          <a:ext cx="27670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482400" progId="Equation.DSMT4">
                  <p:embed/>
                </p:oleObj>
              </mc:Choice>
              <mc:Fallback>
                <p:oleObj name="Equation" r:id="rId3" imgW="2463480" imgH="4824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23975"/>
                        <a:ext cx="276701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973957" y="1331913"/>
            <a:ext cx="338137" cy="4937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2983732" y="1347788"/>
            <a:ext cx="273050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27" name="Elbow Connector 26"/>
          <p:cNvCxnSpPr>
            <a:stCxn id="25" idx="4"/>
          </p:cNvCxnSpPr>
          <p:nvPr/>
        </p:nvCxnSpPr>
        <p:spPr>
          <a:xfrm rot="16200000" flipH="1">
            <a:off x="928713" y="2040731"/>
            <a:ext cx="901700" cy="471488"/>
          </a:xfrm>
          <a:prstGeom prst="bentConnector3">
            <a:avLst>
              <a:gd name="adj1" fmla="val 99711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1697857" y="2524125"/>
          <a:ext cx="7000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330120" progId="Equation.DSMT4">
                  <p:embed/>
                </p:oleObj>
              </mc:Choice>
              <mc:Fallback>
                <p:oleObj name="Equation" r:id="rId5" imgW="622080" imgH="33012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857" y="2524125"/>
                        <a:ext cx="7000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rot="10800000" flipV="1">
            <a:off x="2386832" y="2724150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6" idx="4"/>
          </p:cNvCxnSpPr>
          <p:nvPr/>
        </p:nvCxnSpPr>
        <p:spPr>
          <a:xfrm rot="16200000" flipV="1">
            <a:off x="2681313" y="2278857"/>
            <a:ext cx="884237" cy="63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7"/>
          <p:cNvGraphicFramePr>
            <a:graphicFrameLocks noChangeAspect="1"/>
          </p:cNvGraphicFramePr>
          <p:nvPr/>
        </p:nvGraphicFramePr>
        <p:xfrm>
          <a:off x="1256532" y="3146425"/>
          <a:ext cx="18716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41400" imgH="406080" progId="Equation.DSMT4">
                  <p:embed/>
                </p:oleObj>
              </mc:Choice>
              <mc:Fallback>
                <p:oleObj name="Equation" r:id="rId7" imgW="1841400" imgH="406080" progId="Equation.DSMT4">
                  <p:embed/>
                  <p:pic>
                    <p:nvPicPr>
                      <p:cNvPr id="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532" y="3146425"/>
                        <a:ext cx="18716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875532" y="3797300"/>
          <a:ext cx="27876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69920" imgH="406080" progId="Equation.DSMT4">
                  <p:embed/>
                </p:oleObj>
              </mc:Choice>
              <mc:Fallback>
                <p:oleObj name="Equation" r:id="rId9" imgW="2869920" imgH="406080" progId="Equation.DSMT4">
                  <p:embed/>
                  <p:pic>
                    <p:nvPicPr>
                      <p:cNvPr id="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532" y="3797300"/>
                        <a:ext cx="278765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775519" y="4373563"/>
          <a:ext cx="29845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54200" imgH="622080" progId="Equation.DSMT4">
                  <p:embed/>
                </p:oleObj>
              </mc:Choice>
              <mc:Fallback>
                <p:oleObj name="Equation" r:id="rId11" imgW="3454200" imgH="622080" progId="Equation.DSMT4">
                  <p:embed/>
                  <p:pic>
                    <p:nvPicPr>
                      <p:cNvPr id="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519" y="4373563"/>
                        <a:ext cx="29845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/>
          <p:cNvGraphicFramePr>
            <a:graphicFrameLocks noChangeAspect="1"/>
          </p:cNvGraphicFramePr>
          <p:nvPr/>
        </p:nvGraphicFramePr>
        <p:xfrm>
          <a:off x="796157" y="5065713"/>
          <a:ext cx="294005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03440" imgH="520560" progId="Equation.DSMT4">
                  <p:embed/>
                </p:oleObj>
              </mc:Choice>
              <mc:Fallback>
                <p:oleObj name="Equation" r:id="rId13" imgW="3403440" imgH="520560" progId="Equation.DSMT4">
                  <p:embed/>
                  <p:pic>
                    <p:nvPicPr>
                      <p:cNvPr id="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57" y="5065713"/>
                        <a:ext cx="294005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1"/>
          <p:cNvGraphicFramePr>
            <a:graphicFrameLocks noChangeAspect="1"/>
          </p:cNvGraphicFramePr>
          <p:nvPr/>
        </p:nvGraphicFramePr>
        <p:xfrm>
          <a:off x="759644" y="5721350"/>
          <a:ext cx="28638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63480" imgH="520560" progId="Equation.DSMT4">
                  <p:embed/>
                </p:oleObj>
              </mc:Choice>
              <mc:Fallback>
                <p:oleObj name="Equation" r:id="rId15" imgW="2463480" imgH="520560" progId="Equation.DSMT4">
                  <p:embed/>
                  <p:pic>
                    <p:nvPicPr>
                      <p:cNvPr id="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44" y="5721350"/>
                        <a:ext cx="286385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2"/>
          <p:cNvGraphicFramePr>
            <a:graphicFrameLocks noChangeAspect="1"/>
          </p:cNvGraphicFramePr>
          <p:nvPr/>
        </p:nvGraphicFramePr>
        <p:xfrm>
          <a:off x="4857750" y="1306513"/>
          <a:ext cx="28384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27200" imgH="482400" progId="Equation.DSMT4">
                  <p:embed/>
                </p:oleObj>
              </mc:Choice>
              <mc:Fallback>
                <p:oleObj name="Equation" r:id="rId17" imgW="2527200" imgH="482400" progId="Equation.DSMT4">
                  <p:embed/>
                  <p:pic>
                    <p:nvPicPr>
                      <p:cNvPr id="61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1306513"/>
                        <a:ext cx="28384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430838" y="1314450"/>
            <a:ext cx="338137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7299325" y="1330325"/>
            <a:ext cx="414338" cy="492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cxnSp>
        <p:nvCxnSpPr>
          <p:cNvPr id="43" name="Elbow Connector 42"/>
          <p:cNvCxnSpPr>
            <a:stCxn id="40" idx="4"/>
          </p:cNvCxnSpPr>
          <p:nvPr/>
        </p:nvCxnSpPr>
        <p:spPr>
          <a:xfrm rot="16200000" flipH="1">
            <a:off x="5385594" y="2023269"/>
            <a:ext cx="901700" cy="471488"/>
          </a:xfrm>
          <a:prstGeom prst="bentConnector3">
            <a:avLst>
              <a:gd name="adj1" fmla="val 99711"/>
            </a:avLst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3"/>
          <p:cNvGraphicFramePr>
            <a:graphicFrameLocks noChangeAspect="1"/>
          </p:cNvGraphicFramePr>
          <p:nvPr/>
        </p:nvGraphicFramePr>
        <p:xfrm>
          <a:off x="6154738" y="2511425"/>
          <a:ext cx="7000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317160" progId="Equation.DSMT4">
                  <p:embed/>
                </p:oleObj>
              </mc:Choice>
              <mc:Fallback>
                <p:oleObj name="Equation" r:id="rId19" imgW="622080" imgH="317160" progId="Equation.DSMT4">
                  <p:embed/>
                  <p:pic>
                    <p:nvPicPr>
                      <p:cNvPr id="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511425"/>
                        <a:ext cx="7000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10800000" flipV="1">
            <a:off x="6843713" y="2706688"/>
            <a:ext cx="739775" cy="1587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1" idx="5"/>
          </p:cNvCxnSpPr>
          <p:nvPr/>
        </p:nvCxnSpPr>
        <p:spPr>
          <a:xfrm rot="5400000" flipH="1" flipV="1">
            <a:off x="7139781" y="2193132"/>
            <a:ext cx="957263" cy="698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7"/>
          <p:cNvGraphicFramePr>
            <a:graphicFrameLocks noChangeAspect="1"/>
          </p:cNvGraphicFramePr>
          <p:nvPr/>
        </p:nvGraphicFramePr>
        <p:xfrm>
          <a:off x="5654675" y="3128963"/>
          <a:ext cx="19891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55520" imgH="406080" progId="Equation.DSMT4">
                  <p:embed/>
                </p:oleObj>
              </mc:Choice>
              <mc:Fallback>
                <p:oleObj name="Equation" r:id="rId21" imgW="1955520" imgH="406080" progId="Equation.DSMT4">
                  <p:embed/>
                  <p:pic>
                    <p:nvPicPr>
                      <p:cNvPr id="4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675" y="3128963"/>
                        <a:ext cx="198913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/>
          <p:cNvGraphicFramePr>
            <a:graphicFrameLocks noChangeAspect="1"/>
          </p:cNvGraphicFramePr>
          <p:nvPr/>
        </p:nvGraphicFramePr>
        <p:xfrm>
          <a:off x="5302250" y="3733800"/>
          <a:ext cx="25669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41320" imgH="406080" progId="Equation.DSMT4">
                  <p:embed/>
                </p:oleObj>
              </mc:Choice>
              <mc:Fallback>
                <p:oleObj name="Equation" r:id="rId23" imgW="2641320" imgH="406080" progId="Equation.DSMT4">
                  <p:embed/>
                  <p:pic>
                    <p:nvPicPr>
                      <p:cNvPr id="4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733800"/>
                        <a:ext cx="25669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9"/>
          <p:cNvGraphicFramePr>
            <a:graphicFrameLocks noChangeAspect="1"/>
          </p:cNvGraphicFramePr>
          <p:nvPr/>
        </p:nvGraphicFramePr>
        <p:xfrm>
          <a:off x="5324475" y="4356100"/>
          <a:ext cx="26765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98520" imgH="622080" progId="Equation.DSMT4">
                  <p:embed/>
                </p:oleObj>
              </mc:Choice>
              <mc:Fallback>
                <p:oleObj name="Equation" r:id="rId25" imgW="3098520" imgH="622080" progId="Equation.DSMT4">
                  <p:embed/>
                  <p:pic>
                    <p:nvPicPr>
                      <p:cNvPr id="5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356100"/>
                        <a:ext cx="267652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/>
          <p:cNvGraphicFramePr>
            <a:graphicFrameLocks noChangeAspect="1"/>
          </p:cNvGraphicFramePr>
          <p:nvPr/>
        </p:nvGraphicFramePr>
        <p:xfrm>
          <a:off x="5327650" y="5048250"/>
          <a:ext cx="26670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85920" imgH="520560" progId="Equation.DSMT4">
                  <p:embed/>
                </p:oleObj>
              </mc:Choice>
              <mc:Fallback>
                <p:oleObj name="Equation" r:id="rId27" imgW="3085920" imgH="520560" progId="Equation.DSMT4">
                  <p:embed/>
                  <p:pic>
                    <p:nvPicPr>
                      <p:cNvPr id="5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5048250"/>
                        <a:ext cx="26670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1"/>
          <p:cNvGraphicFramePr>
            <a:graphicFrameLocks noChangeAspect="1"/>
          </p:cNvGraphicFramePr>
          <p:nvPr/>
        </p:nvGraphicFramePr>
        <p:xfrm>
          <a:off x="5330825" y="5703888"/>
          <a:ext cx="256857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09680" imgH="520560" progId="Equation.DSMT4">
                  <p:embed/>
                </p:oleObj>
              </mc:Choice>
              <mc:Fallback>
                <p:oleObj name="Equation" r:id="rId29" imgW="2209680" imgH="520560" progId="Equation.DSMT4">
                  <p:embed/>
                  <p:pic>
                    <p:nvPicPr>
                      <p:cNvPr id="5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5703888"/>
                        <a:ext cx="2568575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8607"/>
            <a:ext cx="7862888" cy="900113"/>
          </a:xfrm>
        </p:spPr>
        <p:txBody>
          <a:bodyPr/>
          <a:lstStyle/>
          <a:p>
            <a:pPr algn="l" eaLnBrk="1" hangingPunct="1"/>
            <a:r>
              <a:rPr lang="en-CA" dirty="0"/>
              <a:t>IV) Criss-Cross Method</a:t>
            </a:r>
          </a:p>
        </p:txBody>
      </p:sp>
      <p:graphicFrame>
        <p:nvGraphicFramePr>
          <p:cNvPr id="717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01625" y="1355725"/>
          <a:ext cx="2565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406080" progId="Equation.DSMT4">
                  <p:embed/>
                </p:oleObj>
              </mc:Choice>
              <mc:Fallback>
                <p:oleObj name="Equation" r:id="rId3" imgW="2145960" imgH="40608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1355725"/>
                        <a:ext cx="25654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01625" y="1284288"/>
            <a:ext cx="506413" cy="6429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33638" y="1363663"/>
            <a:ext cx="511175" cy="558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513138" y="1263650"/>
            <a:ext cx="5630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Pick 2 numbers that multiply to the FIRST  term</a:t>
            </a:r>
          </a:p>
        </p:txBody>
      </p:sp>
      <p:graphicFrame>
        <p:nvGraphicFramePr>
          <p:cNvPr id="14350" name="Object 3"/>
          <p:cNvGraphicFramePr>
            <a:graphicFrameLocks noChangeAspect="1"/>
          </p:cNvGraphicFramePr>
          <p:nvPr/>
        </p:nvGraphicFramePr>
        <p:xfrm>
          <a:off x="158750" y="2468563"/>
          <a:ext cx="1984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1002960" progId="Equation.DSMT4">
                  <p:embed/>
                </p:oleObj>
              </mc:Choice>
              <mc:Fallback>
                <p:oleObj name="Equation" r:id="rId5" imgW="215640" imgH="1002960" progId="Equation.DSMT4">
                  <p:embed/>
                  <p:pic>
                    <p:nvPicPr>
                      <p:cNvPr id="143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2468563"/>
                        <a:ext cx="198438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57188" y="2611438"/>
            <a:ext cx="714375" cy="5000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2" name="Object 4"/>
          <p:cNvGraphicFramePr>
            <a:graphicFrameLocks noChangeAspect="1"/>
          </p:cNvGraphicFramePr>
          <p:nvPr/>
        </p:nvGraphicFramePr>
        <p:xfrm>
          <a:off x="1358900" y="2468563"/>
          <a:ext cx="785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330120" progId="Equation.DSMT4">
                  <p:embed/>
                </p:oleObj>
              </mc:Choice>
              <mc:Fallback>
                <p:oleObj name="Equation" r:id="rId7" imgW="927000" imgH="330120" progId="Equation.DSMT4">
                  <p:embed/>
                  <p:pic>
                    <p:nvPicPr>
                      <p:cNvPr id="143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468563"/>
                        <a:ext cx="785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57188" y="2682875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4" name="Object 5"/>
          <p:cNvGraphicFramePr>
            <a:graphicFrameLocks noChangeAspect="1"/>
          </p:cNvGraphicFramePr>
          <p:nvPr/>
        </p:nvGraphicFramePr>
        <p:xfrm>
          <a:off x="1398588" y="3335338"/>
          <a:ext cx="7143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419040" progId="Equation.DSMT4">
                  <p:embed/>
                </p:oleObj>
              </mc:Choice>
              <mc:Fallback>
                <p:oleObj name="Equation" r:id="rId9" imgW="812520" imgH="419040" progId="Equation.DSMT4">
                  <p:embed/>
                  <p:pic>
                    <p:nvPicPr>
                      <p:cNvPr id="1435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335338"/>
                        <a:ext cx="7143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6"/>
          <p:cNvGraphicFramePr>
            <a:graphicFrameLocks noChangeAspect="1"/>
          </p:cNvGraphicFramePr>
          <p:nvPr/>
        </p:nvGraphicFramePr>
        <p:xfrm>
          <a:off x="2727325" y="2509838"/>
          <a:ext cx="184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1002960" progId="Equation.DSMT4">
                  <p:embed/>
                </p:oleObj>
              </mc:Choice>
              <mc:Fallback>
                <p:oleObj name="Equation" r:id="rId11" imgW="215640" imgH="1002960" progId="Equation.DSMT4">
                  <p:embed/>
                  <p:pic>
                    <p:nvPicPr>
                      <p:cNvPr id="1435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2509838"/>
                        <a:ext cx="18415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933700" y="2682875"/>
            <a:ext cx="477838" cy="495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7" name="Object 7"/>
          <p:cNvGraphicFramePr>
            <a:graphicFrameLocks noChangeAspect="1"/>
          </p:cNvGraphicFramePr>
          <p:nvPr/>
        </p:nvGraphicFramePr>
        <p:xfrm>
          <a:off x="3875088" y="2544763"/>
          <a:ext cx="56515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1000" imgH="330120" progId="Equation.DSMT4">
                  <p:embed/>
                </p:oleObj>
              </mc:Choice>
              <mc:Fallback>
                <p:oleObj name="Equation" r:id="rId13" imgW="711000" imgH="330120" progId="Equation.DSMT4">
                  <p:embed/>
                  <p:pic>
                    <p:nvPicPr>
                      <p:cNvPr id="1435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2544763"/>
                        <a:ext cx="56515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2957513" y="2714625"/>
            <a:ext cx="569912" cy="4476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9" name="Object 8"/>
          <p:cNvGraphicFramePr>
            <a:graphicFrameLocks noChangeAspect="1"/>
          </p:cNvGraphicFramePr>
          <p:nvPr/>
        </p:nvGraphicFramePr>
        <p:xfrm>
          <a:off x="3924300" y="3362325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87320" imgH="419040" progId="Equation.DSMT4">
                  <p:embed/>
                </p:oleObj>
              </mc:Choice>
              <mc:Fallback>
                <p:oleObj name="Equation" r:id="rId15" imgW="787320" imgH="419040" progId="Equation.DSMT4">
                  <p:embed/>
                  <p:pic>
                    <p:nvPicPr>
                      <p:cNvPr id="1435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362325"/>
                        <a:ext cx="787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9"/>
          <p:cNvGraphicFramePr>
            <a:graphicFrameLocks noChangeAspect="1"/>
          </p:cNvGraphicFramePr>
          <p:nvPr/>
        </p:nvGraphicFramePr>
        <p:xfrm>
          <a:off x="693738" y="4592638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71600" imgH="698400" progId="Equation.DSMT4">
                  <p:embed/>
                </p:oleObj>
              </mc:Choice>
              <mc:Fallback>
                <p:oleObj name="Equation" r:id="rId17" imgW="1371600" imgH="698400" progId="Equation.DSMT4">
                  <p:embed/>
                  <p:pic>
                    <p:nvPicPr>
                      <p:cNvPr id="1436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592638"/>
                        <a:ext cx="1371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067175" y="4522788"/>
            <a:ext cx="482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Numbers on the left go in front of each bracket</a:t>
            </a:r>
          </a:p>
        </p:txBody>
      </p:sp>
      <p:graphicFrame>
        <p:nvGraphicFramePr>
          <p:cNvPr id="14364" name="Object 10"/>
          <p:cNvGraphicFramePr>
            <a:graphicFrameLocks noChangeAspect="1"/>
          </p:cNvGraphicFramePr>
          <p:nvPr/>
        </p:nvGraphicFramePr>
        <p:xfrm>
          <a:off x="709613" y="5421313"/>
          <a:ext cx="13906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06360" imgH="520560" progId="Equation.DSMT4">
                  <p:embed/>
                </p:oleObj>
              </mc:Choice>
              <mc:Fallback>
                <p:oleObj name="Equation" r:id="rId19" imgW="1206360" imgH="520560" progId="Equation.DSMT4">
                  <p:embed/>
                  <p:pic>
                    <p:nvPicPr>
                      <p:cNvPr id="1436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5421313"/>
                        <a:ext cx="139065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067175" y="5373688"/>
            <a:ext cx="4752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Numbers that were multiplied together can not go in the same bracket</a:t>
            </a: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390650" y="2960688"/>
          <a:ext cx="6143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30120" progId="Equation.DSMT4">
                  <p:embed/>
                </p:oleObj>
              </mc:Choice>
              <mc:Fallback>
                <p:oleObj name="Equation" r:id="rId21" imgW="672840" imgH="33012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960688"/>
                        <a:ext cx="6143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3497263" y="1811338"/>
            <a:ext cx="5835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>
                <a:solidFill>
                  <a:srgbClr val="FF0000"/>
                </a:solidFill>
              </a:rPr>
              <a:t>Pick 2 numbers that multiply to the LAST  term</a:t>
            </a:r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928688" y="2468563"/>
          <a:ext cx="3587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9040" imgH="1002960" progId="Equation.DSMT4">
                  <p:embed/>
                </p:oleObj>
              </mc:Choice>
              <mc:Fallback>
                <p:oleObj name="Equation" r:id="rId23" imgW="419040" imgH="1002960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468563"/>
                        <a:ext cx="358775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427413" y="2509838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1002960" progId="Equation.DSMT4">
                  <p:embed/>
                </p:oleObj>
              </mc:Choice>
              <mc:Fallback>
                <p:oleObj name="Equation" r:id="rId25" imgW="431640" imgH="1002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509838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897313" y="3019425"/>
          <a:ext cx="6889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14400" imgH="330120" progId="Equation.DSMT4">
                  <p:embed/>
                </p:oleObj>
              </mc:Choice>
              <mc:Fallback>
                <p:oleObj name="Equation" r:id="rId27" imgW="914400" imgH="33012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3019425"/>
                        <a:ext cx="688975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TextBox 25"/>
          <p:cNvSpPr txBox="1">
            <a:spLocks noChangeArrowheads="1"/>
          </p:cNvSpPr>
          <p:nvPr/>
        </p:nvSpPr>
        <p:spPr bwMode="auto">
          <a:xfrm>
            <a:off x="5603875" y="2474913"/>
            <a:ext cx="2749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>
                <a:solidFill>
                  <a:srgbClr val="FF0000"/>
                </a:solidFill>
              </a:rPr>
              <a:t>Multiply sides ways or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Criss-Cross</a:t>
            </a:r>
          </a:p>
        </p:txBody>
      </p:sp>
      <p:sp>
        <p:nvSpPr>
          <p:cNvPr id="4123" name="TextBox 26"/>
          <p:cNvSpPr txBox="1">
            <a:spLocks noChangeArrowheads="1"/>
          </p:cNvSpPr>
          <p:nvPr/>
        </p:nvSpPr>
        <p:spPr bwMode="auto">
          <a:xfrm>
            <a:off x="5602288" y="3427413"/>
            <a:ext cx="2506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>
                <a:solidFill>
                  <a:srgbClr val="FF0000"/>
                </a:solidFill>
              </a:rPr>
              <a:t>The sum must equal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the middle term</a:t>
            </a:r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374650" y="263366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371475" y="3111500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306513" y="2514600"/>
          <a:ext cx="725487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14400" imgH="317160" progId="Equation.DSMT4">
                  <p:embed/>
                </p:oleObj>
              </mc:Choice>
              <mc:Fallback>
                <p:oleObj name="Equation" r:id="rId29" imgW="914400" imgH="317160" progId="Equation.DSMT4">
                  <p:embed/>
                  <p:pic>
                    <p:nvPicPr>
                      <p:cNvPr id="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2514600"/>
                        <a:ext cx="725487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14"/>
          <p:cNvGraphicFramePr>
            <a:graphicFrameLocks noChangeAspect="1"/>
          </p:cNvGraphicFramePr>
          <p:nvPr/>
        </p:nvGraphicFramePr>
        <p:xfrm>
          <a:off x="1300163" y="2984500"/>
          <a:ext cx="5715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240" imgH="330120" progId="Equation.DSMT4">
                  <p:embed/>
                </p:oleObj>
              </mc:Choice>
              <mc:Fallback>
                <p:oleObj name="Equation" r:id="rId31" imgW="660240" imgH="330120" progId="Equation.DSMT4">
                  <p:embed/>
                  <p:pic>
                    <p:nvPicPr>
                      <p:cNvPr id="41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2984500"/>
                        <a:ext cx="57150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398588" y="3306763"/>
          <a:ext cx="90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01440" imgH="431640" progId="Equation.DSMT4">
                  <p:embed/>
                </p:oleObj>
              </mc:Choice>
              <mc:Fallback>
                <p:oleObj name="Equation" r:id="rId33" imgW="901440" imgH="431640" progId="Equation.DSMT4">
                  <p:embed/>
                  <p:pic>
                    <p:nvPicPr>
                      <p:cNvPr id="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306763"/>
                        <a:ext cx="901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2019300" y="4583113"/>
          <a:ext cx="138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84200" imgH="698400" progId="Equation.DSMT4">
                  <p:embed/>
                </p:oleObj>
              </mc:Choice>
              <mc:Fallback>
                <p:oleObj name="Equation" r:id="rId35" imgW="1384200" imgH="698400" progId="Equation.DSMT4">
                  <p:embed/>
                  <p:pic>
                    <p:nvPicPr>
                      <p:cNvPr id="412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4583113"/>
                        <a:ext cx="138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2033588" y="5446713"/>
          <a:ext cx="123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31560" imgH="520560" progId="Equation.DSMT4">
                  <p:embed/>
                </p:oleObj>
              </mc:Choice>
              <mc:Fallback>
                <p:oleObj name="Equation" r:id="rId37" imgW="1231560" imgH="520560" progId="Equation.DSMT4">
                  <p:embed/>
                  <p:pic>
                    <p:nvPicPr>
                      <p:cNvPr id="412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5446713"/>
                        <a:ext cx="123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/>
      <p:bldP spid="14351" grpId="0" animBg="1"/>
      <p:bldP spid="14351" grpId="1" animBg="1"/>
      <p:bldP spid="14353" grpId="0" animBg="1"/>
      <p:bldP spid="14353" grpId="1" animBg="1"/>
      <p:bldP spid="14356" grpId="0" animBg="1"/>
      <p:bldP spid="14358" grpId="0" animBg="1"/>
      <p:bldP spid="14361" grpId="0"/>
      <p:bldP spid="14365" grpId="0"/>
      <p:bldP spid="22" grpId="0"/>
      <p:bldP spid="4122" grpId="0"/>
      <p:bldP spid="4123" grpId="0"/>
      <p:bldP spid="28" grpId="0" animBg="1"/>
      <p:bldP spid="28" grpId="1" animBg="1"/>
      <p:bldP spid="30" grpId="0" animBg="1"/>
      <p:bldP spid="3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0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09563"/>
            <a:ext cx="7862888" cy="90011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CA" sz="3000"/>
              <a:t>Practice: Factor the following using the Criss-Cross Method</a:t>
            </a:r>
          </a:p>
        </p:txBody>
      </p:sp>
      <p:graphicFrame>
        <p:nvGraphicFramePr>
          <p:cNvPr id="819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403225" y="1358900"/>
          <a:ext cx="25654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406080" progId="Equation.DSMT4">
                  <p:embed/>
                </p:oleObj>
              </mc:Choice>
              <mc:Fallback>
                <p:oleObj name="Equation" r:id="rId3" imgW="2171520" imgH="40608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1358900"/>
                        <a:ext cx="25654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01625" y="1393825"/>
            <a:ext cx="381000" cy="4778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81263" y="1363663"/>
            <a:ext cx="463550" cy="4937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14350" name="Object 3"/>
          <p:cNvGraphicFramePr>
            <a:graphicFrameLocks noChangeAspect="1"/>
          </p:cNvGraphicFramePr>
          <p:nvPr/>
        </p:nvGraphicFramePr>
        <p:xfrm>
          <a:off x="195263" y="2085975"/>
          <a:ext cx="209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002960" progId="Equation.DSMT4">
                  <p:embed/>
                </p:oleObj>
              </mc:Choice>
              <mc:Fallback>
                <p:oleObj name="Equation" r:id="rId5" imgW="228600" imgH="1002960" progId="Equation.DSMT4">
                  <p:embed/>
                  <p:pic>
                    <p:nvPicPr>
                      <p:cNvPr id="143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085975"/>
                        <a:ext cx="209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398463" y="2228850"/>
            <a:ext cx="714375" cy="5000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2" name="Object 4"/>
          <p:cNvGraphicFramePr>
            <a:graphicFrameLocks noChangeAspect="1"/>
          </p:cNvGraphicFramePr>
          <p:nvPr/>
        </p:nvGraphicFramePr>
        <p:xfrm>
          <a:off x="1360488" y="2090738"/>
          <a:ext cx="5715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840" imgH="317160" progId="Equation.DSMT4">
                  <p:embed/>
                </p:oleObj>
              </mc:Choice>
              <mc:Fallback>
                <p:oleObj name="Equation" r:id="rId7" imgW="672840" imgH="317160" progId="Equation.DSMT4">
                  <p:embed/>
                  <p:pic>
                    <p:nvPicPr>
                      <p:cNvPr id="143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2090738"/>
                        <a:ext cx="571500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98463" y="2300288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4" name="Object 5"/>
          <p:cNvGraphicFramePr>
            <a:graphicFrameLocks noChangeAspect="1"/>
          </p:cNvGraphicFramePr>
          <p:nvPr/>
        </p:nvGraphicFramePr>
        <p:xfrm>
          <a:off x="1409700" y="2952750"/>
          <a:ext cx="7477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680" imgH="419040" progId="Equation.DSMT4">
                  <p:embed/>
                </p:oleObj>
              </mc:Choice>
              <mc:Fallback>
                <p:oleObj name="Equation" r:id="rId9" imgW="850680" imgH="419040" progId="Equation.DSMT4">
                  <p:embed/>
                  <p:pic>
                    <p:nvPicPr>
                      <p:cNvPr id="1435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2952750"/>
                        <a:ext cx="747713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6"/>
          <p:cNvGraphicFramePr>
            <a:graphicFrameLocks noChangeAspect="1"/>
          </p:cNvGraphicFramePr>
          <p:nvPr/>
        </p:nvGraphicFramePr>
        <p:xfrm>
          <a:off x="2271713" y="2073275"/>
          <a:ext cx="1952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" imgH="1002960" progId="Equation.DSMT4">
                  <p:embed/>
                </p:oleObj>
              </mc:Choice>
              <mc:Fallback>
                <p:oleObj name="Equation" r:id="rId11" imgW="228600" imgH="1002960" progId="Equation.DSMT4">
                  <p:embed/>
                  <p:pic>
                    <p:nvPicPr>
                      <p:cNvPr id="1435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073275"/>
                        <a:ext cx="1952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2482850" y="2246313"/>
            <a:ext cx="4508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7" name="Object 7"/>
          <p:cNvGraphicFramePr>
            <a:graphicFrameLocks noChangeAspect="1"/>
          </p:cNvGraphicFramePr>
          <p:nvPr/>
        </p:nvGraphicFramePr>
        <p:xfrm>
          <a:off x="3427413" y="2584450"/>
          <a:ext cx="72548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330120" progId="Equation.DSMT4">
                  <p:embed/>
                </p:oleObj>
              </mc:Choice>
              <mc:Fallback>
                <p:oleObj name="Equation" r:id="rId13" imgW="914400" imgH="330120" progId="Equation.DSMT4">
                  <p:embed/>
                  <p:pic>
                    <p:nvPicPr>
                      <p:cNvPr id="1435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2584450"/>
                        <a:ext cx="725487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2506663" y="2725738"/>
            <a:ext cx="427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4359" name="Object 8"/>
          <p:cNvGraphicFramePr>
            <a:graphicFrameLocks noChangeAspect="1"/>
          </p:cNvGraphicFramePr>
          <p:nvPr/>
        </p:nvGraphicFramePr>
        <p:xfrm>
          <a:off x="3457575" y="2894013"/>
          <a:ext cx="82708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431640" progId="Equation.DSMT4">
                  <p:embed/>
                </p:oleObj>
              </mc:Choice>
              <mc:Fallback>
                <p:oleObj name="Equation" r:id="rId15" imgW="1091880" imgH="431640" progId="Equation.DSMT4">
                  <p:embed/>
                  <p:pic>
                    <p:nvPicPr>
                      <p:cNvPr id="1435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2894013"/>
                        <a:ext cx="827088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9"/>
          <p:cNvGraphicFramePr>
            <a:graphicFrameLocks noChangeAspect="1"/>
          </p:cNvGraphicFramePr>
          <p:nvPr/>
        </p:nvGraphicFramePr>
        <p:xfrm>
          <a:off x="327025" y="3636963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0" imgH="698400" progId="Equation.DSMT4">
                  <p:embed/>
                </p:oleObj>
              </mc:Choice>
              <mc:Fallback>
                <p:oleObj name="Equation" r:id="rId17" imgW="1396800" imgH="698400" progId="Equation.DSMT4">
                  <p:embed/>
                  <p:pic>
                    <p:nvPicPr>
                      <p:cNvPr id="1436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3636963"/>
                        <a:ext cx="139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10"/>
          <p:cNvGraphicFramePr>
            <a:graphicFrameLocks noChangeAspect="1"/>
          </p:cNvGraphicFramePr>
          <p:nvPr/>
        </p:nvGraphicFramePr>
        <p:xfrm>
          <a:off x="341313" y="4465638"/>
          <a:ext cx="14208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31560" imgH="520560" progId="Equation.DSMT4">
                  <p:embed/>
                </p:oleObj>
              </mc:Choice>
              <mc:Fallback>
                <p:oleObj name="Equation" r:id="rId19" imgW="1231560" imgH="520560" progId="Equation.DSMT4">
                  <p:embed/>
                  <p:pic>
                    <p:nvPicPr>
                      <p:cNvPr id="1436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4465638"/>
                        <a:ext cx="14208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404938" y="2533650"/>
          <a:ext cx="61436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330120" progId="Equation.DSMT4">
                  <p:embed/>
                </p:oleObj>
              </mc:Choice>
              <mc:Fallback>
                <p:oleObj name="Equation" r:id="rId21" imgW="672840" imgH="33012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533650"/>
                        <a:ext cx="61436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1119188" y="2071688"/>
          <a:ext cx="17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40" imgH="1002960" progId="Equation.DSMT4">
                  <p:embed/>
                </p:oleObj>
              </mc:Choice>
              <mc:Fallback>
                <p:oleObj name="Equation" r:id="rId23" imgW="203040" imgH="1002960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071688"/>
                        <a:ext cx="17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976563" y="2073275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31640" imgH="1002960" progId="Equation.DSMT4">
                  <p:embed/>
                </p:oleObj>
              </mc:Choice>
              <mc:Fallback>
                <p:oleObj name="Equation" r:id="rId25" imgW="431640" imgH="1002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2073275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463925" y="2105025"/>
          <a:ext cx="54451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600" imgH="330120" progId="Equation.DSMT4">
                  <p:embed/>
                </p:oleObj>
              </mc:Choice>
              <mc:Fallback>
                <p:oleObj name="Equation" r:id="rId27" imgW="723600" imgH="33012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2105025"/>
                        <a:ext cx="544513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20"/>
          <p:cNvSpPr>
            <a:spLocks noChangeShapeType="1"/>
          </p:cNvSpPr>
          <p:nvPr/>
        </p:nvSpPr>
        <p:spPr bwMode="auto">
          <a:xfrm>
            <a:off x="444500" y="2251075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441325" y="272891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404938" y="2071688"/>
          <a:ext cx="40322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960" imgH="330120" progId="Equation.DSMT4">
                  <p:embed/>
                </p:oleObj>
              </mc:Choice>
              <mc:Fallback>
                <p:oleObj name="Equation" r:id="rId29" imgW="507960" imgH="330120" progId="Equation.DSMT4">
                  <p:embed/>
                  <p:pic>
                    <p:nvPicPr>
                      <p:cNvPr id="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071688"/>
                        <a:ext cx="40322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14"/>
          <p:cNvGraphicFramePr>
            <a:graphicFrameLocks noChangeAspect="1"/>
          </p:cNvGraphicFramePr>
          <p:nvPr/>
        </p:nvGraphicFramePr>
        <p:xfrm>
          <a:off x="1420813" y="2587625"/>
          <a:ext cx="61595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1000" imgH="330120" progId="Equation.DSMT4">
                  <p:embed/>
                </p:oleObj>
              </mc:Choice>
              <mc:Fallback>
                <p:oleObj name="Equation" r:id="rId31" imgW="711000" imgH="330120" progId="Equation.DSMT4">
                  <p:embed/>
                  <p:pic>
                    <p:nvPicPr>
                      <p:cNvPr id="41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2587625"/>
                        <a:ext cx="61595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362075" y="2895600"/>
          <a:ext cx="762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61760" imgH="431640" progId="Equation.DSMT4">
                  <p:embed/>
                </p:oleObj>
              </mc:Choice>
              <mc:Fallback>
                <p:oleObj name="Equation" r:id="rId33" imgW="761760" imgH="431640" progId="Equation.DSMT4">
                  <p:embed/>
                  <p:pic>
                    <p:nvPicPr>
                      <p:cNvPr id="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2895600"/>
                        <a:ext cx="762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18"/>
          <p:cNvGraphicFramePr>
            <a:graphicFrameLocks noChangeAspect="1"/>
          </p:cNvGraphicFramePr>
          <p:nvPr/>
        </p:nvGraphicFramePr>
        <p:xfrm>
          <a:off x="1658938" y="3627438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96800" imgH="698400" progId="Equation.DSMT4">
                  <p:embed/>
                </p:oleObj>
              </mc:Choice>
              <mc:Fallback>
                <p:oleObj name="Equation" r:id="rId35" imgW="1396800" imgH="698400" progId="Equation.DSMT4">
                  <p:embed/>
                  <p:pic>
                    <p:nvPicPr>
                      <p:cNvPr id="412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3627438"/>
                        <a:ext cx="1397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19"/>
          <p:cNvGraphicFramePr>
            <a:graphicFrameLocks noChangeAspect="1"/>
          </p:cNvGraphicFramePr>
          <p:nvPr/>
        </p:nvGraphicFramePr>
        <p:xfrm>
          <a:off x="1685925" y="4491038"/>
          <a:ext cx="1219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18960" imgH="520560" progId="Equation.DSMT4">
                  <p:embed/>
                </p:oleObj>
              </mc:Choice>
              <mc:Fallback>
                <p:oleObj name="Equation" r:id="rId37" imgW="1218960" imgH="520560" progId="Equation.DSMT4">
                  <p:embed/>
                  <p:pic>
                    <p:nvPicPr>
                      <p:cNvPr id="412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4491038"/>
                        <a:ext cx="1219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"/>
          <p:cNvGraphicFramePr>
            <a:graphicFrameLocks noChangeAspect="1"/>
          </p:cNvGraphicFramePr>
          <p:nvPr/>
        </p:nvGraphicFramePr>
        <p:xfrm>
          <a:off x="4999038" y="1347788"/>
          <a:ext cx="2355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93680" imgH="406080" progId="Equation.DSMT4">
                  <p:embed/>
                </p:oleObj>
              </mc:Choice>
              <mc:Fallback>
                <p:oleObj name="Equation" r:id="rId39" imgW="1993680" imgH="406080" progId="Equation.DSMT4">
                  <p:embed/>
                  <p:pic>
                    <p:nvPicPr>
                      <p:cNvPr id="82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1347788"/>
                        <a:ext cx="23558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930775" y="1382713"/>
            <a:ext cx="381000" cy="4778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7" name="Oval 8"/>
          <p:cNvSpPr>
            <a:spLocks noChangeArrowheads="1"/>
          </p:cNvSpPr>
          <p:nvPr/>
        </p:nvSpPr>
        <p:spPr bwMode="auto">
          <a:xfrm>
            <a:off x="7056438" y="1352550"/>
            <a:ext cx="327025" cy="4937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38" name="Object 3"/>
          <p:cNvGraphicFramePr>
            <a:graphicFrameLocks noChangeAspect="1"/>
          </p:cNvGraphicFramePr>
          <p:nvPr/>
        </p:nvGraphicFramePr>
        <p:xfrm>
          <a:off x="4768850" y="2074863"/>
          <a:ext cx="209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8600" imgH="1002960" progId="Equation.DSMT4">
                  <p:embed/>
                </p:oleObj>
              </mc:Choice>
              <mc:Fallback>
                <p:oleObj name="Equation" r:id="rId41" imgW="228600" imgH="1002960" progId="Equation.DSMT4">
                  <p:embed/>
                  <p:pic>
                    <p:nvPicPr>
                      <p:cNvPr id="3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074863"/>
                        <a:ext cx="209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15"/>
          <p:cNvSpPr>
            <a:spLocks noChangeShapeType="1"/>
          </p:cNvSpPr>
          <p:nvPr/>
        </p:nvSpPr>
        <p:spPr bwMode="auto">
          <a:xfrm>
            <a:off x="4972050" y="2217738"/>
            <a:ext cx="714375" cy="5000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6064250" y="2101850"/>
          <a:ext cx="420688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95000" imgH="330120" progId="Equation.DSMT4">
                  <p:embed/>
                </p:oleObj>
              </mc:Choice>
              <mc:Fallback>
                <p:oleObj name="Equation" r:id="rId43" imgW="495000" imgH="330120" progId="Equation.DSMT4">
                  <p:embed/>
                  <p:pic>
                    <p:nvPicPr>
                      <p:cNvPr id="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0" y="2101850"/>
                        <a:ext cx="420688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4972050" y="2289175"/>
            <a:ext cx="571500" cy="428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2" name="Object 5"/>
          <p:cNvGraphicFramePr>
            <a:graphicFrameLocks noChangeAspect="1"/>
          </p:cNvGraphicFramePr>
          <p:nvPr/>
        </p:nvGraphicFramePr>
        <p:xfrm>
          <a:off x="6005513" y="2936875"/>
          <a:ext cx="70326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799920" imgH="431640" progId="Equation.DSMT4">
                  <p:embed/>
                </p:oleObj>
              </mc:Choice>
              <mc:Fallback>
                <p:oleObj name="Equation" r:id="rId45" imgW="799920" imgH="431640" progId="Equation.DSMT4">
                  <p:embed/>
                  <p:pic>
                    <p:nvPicPr>
                      <p:cNvPr id="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13" y="2936875"/>
                        <a:ext cx="70326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6"/>
          <p:cNvGraphicFramePr>
            <a:graphicFrameLocks noChangeAspect="1"/>
          </p:cNvGraphicFramePr>
          <p:nvPr/>
        </p:nvGraphicFramePr>
        <p:xfrm>
          <a:off x="6846888" y="2062163"/>
          <a:ext cx="1952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28600" imgH="1002960" progId="Equation.DSMT4">
                  <p:embed/>
                </p:oleObj>
              </mc:Choice>
              <mc:Fallback>
                <p:oleObj name="Equation" r:id="rId47" imgW="228600" imgH="1002960" progId="Equation.DSMT4">
                  <p:embed/>
                  <p:pic>
                    <p:nvPicPr>
                      <p:cNvPr id="4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6888" y="2062163"/>
                        <a:ext cx="195262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Line 20"/>
          <p:cNvSpPr>
            <a:spLocks noChangeShapeType="1"/>
          </p:cNvSpPr>
          <p:nvPr/>
        </p:nvSpPr>
        <p:spPr bwMode="auto">
          <a:xfrm>
            <a:off x="7058025" y="2235200"/>
            <a:ext cx="4508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5" name="Object 7"/>
          <p:cNvGraphicFramePr>
            <a:graphicFrameLocks noChangeAspect="1"/>
          </p:cNvGraphicFramePr>
          <p:nvPr/>
        </p:nvGraphicFramePr>
        <p:xfrm>
          <a:off x="8112125" y="2533650"/>
          <a:ext cx="7254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914400" imgH="330120" progId="Equation.DSMT4">
                  <p:embed/>
                </p:oleObj>
              </mc:Choice>
              <mc:Fallback>
                <p:oleObj name="Equation" r:id="rId49" imgW="914400" imgH="330120" progId="Equation.DSMT4">
                  <p:embed/>
                  <p:pic>
                    <p:nvPicPr>
                      <p:cNvPr id="4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5" y="2533650"/>
                        <a:ext cx="725488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Line 22"/>
          <p:cNvSpPr>
            <a:spLocks noChangeShapeType="1"/>
          </p:cNvSpPr>
          <p:nvPr/>
        </p:nvSpPr>
        <p:spPr bwMode="auto">
          <a:xfrm>
            <a:off x="7081838" y="2714625"/>
            <a:ext cx="427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7" name="Object 8"/>
          <p:cNvGraphicFramePr>
            <a:graphicFrameLocks noChangeAspect="1"/>
          </p:cNvGraphicFramePr>
          <p:nvPr/>
        </p:nvGraphicFramePr>
        <p:xfrm>
          <a:off x="8047038" y="2881313"/>
          <a:ext cx="798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54080" imgH="431640" progId="Equation.DSMT4">
                  <p:embed/>
                </p:oleObj>
              </mc:Choice>
              <mc:Fallback>
                <p:oleObj name="Equation" r:id="rId51" imgW="1054080" imgH="431640" progId="Equation.DSMT4">
                  <p:embed/>
                  <p:pic>
                    <p:nvPicPr>
                      <p:cNvPr id="4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038" y="2881313"/>
                        <a:ext cx="798512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4900613" y="3625850"/>
          <a:ext cx="139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396800" imgH="698400" progId="Equation.DSMT4">
                  <p:embed/>
                </p:oleObj>
              </mc:Choice>
              <mc:Fallback>
                <p:oleObj name="Equation" r:id="rId53" imgW="1396800" imgH="698400" progId="Equation.DSMT4">
                  <p:embed/>
                  <p:pic>
                    <p:nvPicPr>
                      <p:cNvPr id="4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3625850"/>
                        <a:ext cx="1397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6213475" y="4413250"/>
          <a:ext cx="13335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155600" imgH="520560" progId="Equation.DSMT4">
                  <p:embed/>
                </p:oleObj>
              </mc:Choice>
              <mc:Fallback>
                <p:oleObj name="Equation" r:id="rId55" imgW="1155600" imgH="520560" progId="Equation.DSMT4">
                  <p:embed/>
                  <p:pic>
                    <p:nvPicPr>
                      <p:cNvPr id="4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413250"/>
                        <a:ext cx="13335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1"/>
          <p:cNvGraphicFramePr>
            <a:graphicFrameLocks noChangeAspect="1"/>
          </p:cNvGraphicFramePr>
          <p:nvPr/>
        </p:nvGraphicFramePr>
        <p:xfrm>
          <a:off x="5978525" y="2522538"/>
          <a:ext cx="6143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72840" imgH="330120" progId="Equation.DSMT4">
                  <p:embed/>
                </p:oleObj>
              </mc:Choice>
              <mc:Fallback>
                <p:oleObj name="Equation" r:id="rId57" imgW="672840" imgH="330120" progId="Equation.DSMT4">
                  <p:embed/>
                  <p:pic>
                    <p:nvPicPr>
                      <p:cNvPr id="5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2522538"/>
                        <a:ext cx="6143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2"/>
          <p:cNvGraphicFramePr>
            <a:graphicFrameLocks noChangeAspect="1"/>
          </p:cNvGraphicFramePr>
          <p:nvPr/>
        </p:nvGraphicFramePr>
        <p:xfrm>
          <a:off x="5694363" y="2060575"/>
          <a:ext cx="17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03040" imgH="1002960" progId="Equation.DSMT4">
                  <p:embed/>
                </p:oleObj>
              </mc:Choice>
              <mc:Fallback>
                <p:oleObj name="Equation" r:id="rId58" imgW="203040" imgH="1002960" progId="Equation.DSMT4">
                  <p:embed/>
                  <p:pic>
                    <p:nvPicPr>
                      <p:cNvPr id="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060575"/>
                        <a:ext cx="17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3"/>
          <p:cNvGraphicFramePr>
            <a:graphicFrameLocks noChangeAspect="1"/>
          </p:cNvGraphicFramePr>
          <p:nvPr/>
        </p:nvGraphicFramePr>
        <p:xfrm>
          <a:off x="7551738" y="2062163"/>
          <a:ext cx="3714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31640" imgH="1002960" progId="Equation.DSMT4">
                  <p:embed/>
                </p:oleObj>
              </mc:Choice>
              <mc:Fallback>
                <p:oleObj name="Equation" r:id="rId60" imgW="431640" imgH="1002960" progId="Equation.DSMT4">
                  <p:embed/>
                  <p:pic>
                    <p:nvPicPr>
                      <p:cNvPr id="5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2062163"/>
                        <a:ext cx="3714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4"/>
          <p:cNvGraphicFramePr>
            <a:graphicFrameLocks noChangeAspect="1"/>
          </p:cNvGraphicFramePr>
          <p:nvPr/>
        </p:nvGraphicFramePr>
        <p:xfrm>
          <a:off x="8134350" y="2098675"/>
          <a:ext cx="54451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723600" imgH="317160" progId="Equation.DSMT4">
                  <p:embed/>
                </p:oleObj>
              </mc:Choice>
              <mc:Fallback>
                <p:oleObj name="Equation" r:id="rId62" imgW="723600" imgH="317160" progId="Equation.DSMT4">
                  <p:embed/>
                  <p:pic>
                    <p:nvPicPr>
                      <p:cNvPr id="5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4350" y="2098675"/>
                        <a:ext cx="54451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Line 20"/>
          <p:cNvSpPr>
            <a:spLocks noChangeShapeType="1"/>
          </p:cNvSpPr>
          <p:nvPr/>
        </p:nvSpPr>
        <p:spPr bwMode="auto">
          <a:xfrm>
            <a:off x="5018088" y="2239963"/>
            <a:ext cx="6794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5014913" y="2717800"/>
            <a:ext cx="6810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56" name="Object 7"/>
          <p:cNvGraphicFramePr>
            <a:graphicFrameLocks noChangeAspect="1"/>
          </p:cNvGraphicFramePr>
          <p:nvPr/>
        </p:nvGraphicFramePr>
        <p:xfrm>
          <a:off x="6054725" y="2139950"/>
          <a:ext cx="4889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520560" imgH="317160" progId="Equation.DSMT4">
                  <p:embed/>
                </p:oleObj>
              </mc:Choice>
              <mc:Fallback>
                <p:oleObj name="Equation" r:id="rId64" imgW="520560" imgH="317160" progId="Equation.DSMT4">
                  <p:embed/>
                  <p:pic>
                    <p:nvPicPr>
                      <p:cNvPr id="5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2139950"/>
                        <a:ext cx="48895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4"/>
          <p:cNvGraphicFramePr>
            <a:graphicFrameLocks noChangeAspect="1"/>
          </p:cNvGraphicFramePr>
          <p:nvPr/>
        </p:nvGraphicFramePr>
        <p:xfrm>
          <a:off x="6057900" y="2522538"/>
          <a:ext cx="5715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660240" imgH="330120" progId="Equation.DSMT4">
                  <p:embed/>
                </p:oleObj>
              </mc:Choice>
              <mc:Fallback>
                <p:oleObj name="Equation" r:id="rId66" imgW="660240" imgH="330120" progId="Equation.DSMT4">
                  <p:embed/>
                  <p:pic>
                    <p:nvPicPr>
                      <p:cNvPr id="5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2522538"/>
                        <a:ext cx="571500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8"/>
          <p:cNvGraphicFramePr>
            <a:graphicFrameLocks noChangeAspect="1"/>
          </p:cNvGraphicFramePr>
          <p:nvPr/>
        </p:nvGraphicFramePr>
        <p:xfrm>
          <a:off x="5945188" y="2884488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825480" imgH="431640" progId="Equation.DSMT4">
                  <p:embed/>
                </p:oleObj>
              </mc:Choice>
              <mc:Fallback>
                <p:oleObj name="Equation" r:id="rId68" imgW="825480" imgH="431640" progId="Equation.DSMT4">
                  <p:embed/>
                  <p:pic>
                    <p:nvPicPr>
                      <p:cNvPr id="5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8" y="2884488"/>
                        <a:ext cx="825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6"/>
          <p:cNvGraphicFramePr>
            <a:graphicFrameLocks noChangeAspect="1"/>
          </p:cNvGraphicFramePr>
          <p:nvPr/>
        </p:nvGraphicFramePr>
        <p:xfrm>
          <a:off x="6245225" y="3630613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371600" imgH="698400" progId="Equation.DSMT4">
                  <p:embed/>
                </p:oleObj>
              </mc:Choice>
              <mc:Fallback>
                <p:oleObj name="Equation" r:id="rId70" imgW="1371600" imgH="698400" progId="Equation.DSMT4">
                  <p:embed/>
                  <p:pic>
                    <p:nvPicPr>
                      <p:cNvPr id="59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3630613"/>
                        <a:ext cx="1371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7"/>
          <p:cNvGraphicFramePr>
            <a:graphicFrameLocks noChangeAspect="1"/>
          </p:cNvGraphicFramePr>
          <p:nvPr/>
        </p:nvGraphicFramePr>
        <p:xfrm>
          <a:off x="5024438" y="4465638"/>
          <a:ext cx="123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1231560" imgH="520560" progId="Equation.DSMT4">
                  <p:embed/>
                </p:oleObj>
              </mc:Choice>
              <mc:Fallback>
                <p:oleObj name="Equation" r:id="rId72" imgW="1231560" imgH="520560" progId="Equation.DSMT4">
                  <p:embed/>
                  <p:pic>
                    <p:nvPicPr>
                      <p:cNvPr id="6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4465638"/>
                        <a:ext cx="1231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51" grpId="0" animBg="1"/>
      <p:bldP spid="14351" grpId="1" animBg="1"/>
      <p:bldP spid="14353" grpId="0" animBg="1"/>
      <p:bldP spid="14353" grpId="1" animBg="1"/>
      <p:bldP spid="14356" grpId="0" animBg="1"/>
      <p:bldP spid="14358" grpId="0" animBg="1"/>
      <p:bldP spid="28" grpId="0" animBg="1"/>
      <p:bldP spid="28" grpId="1" animBg="1"/>
      <p:bldP spid="30" grpId="0" animBg="1"/>
      <p:bldP spid="30" grpId="1" animBg="1"/>
      <p:bldP spid="36" grpId="0" animBg="1"/>
      <p:bldP spid="37" grpId="0" animBg="1"/>
      <p:bldP spid="39" grpId="0" animBg="1"/>
      <p:bldP spid="39" grpId="1" animBg="1"/>
      <p:bldP spid="41" grpId="0" animBg="1"/>
      <p:bldP spid="41" grpId="1" animBg="1"/>
      <p:bldP spid="44" grpId="0" animBg="1"/>
      <p:bldP spid="46" grpId="0" animBg="1"/>
      <p:bldP spid="54" grpId="0" animBg="1"/>
      <p:bldP spid="54" grpId="1" animBg="1"/>
      <p:bldP spid="55" grpId="0" animBg="1"/>
      <p:bldP spid="5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8501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3600" dirty="0"/>
              <a:t>Ex: Factor each of the following trinomials: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89955" y="2124075"/>
          <a:ext cx="24987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76440" imgH="622080" progId="Equation.DSMT4">
                  <p:embed/>
                </p:oleObj>
              </mc:Choice>
              <mc:Fallback>
                <p:oleObj name="Equation" r:id="rId3" imgW="2476440" imgH="6220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55" y="2124075"/>
                        <a:ext cx="249872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089993" y="2193925"/>
            <a:ext cx="282575" cy="4206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891805" y="2179638"/>
            <a:ext cx="244475" cy="4476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221755" y="1992313"/>
            <a:ext cx="1752600" cy="204787"/>
          </a:xfrm>
          <a:custGeom>
            <a:avLst/>
            <a:gdLst>
              <a:gd name="T0" fmla="*/ 0 w 1633"/>
              <a:gd name="T1" fmla="*/ 204717 h 272"/>
              <a:gd name="T2" fmla="*/ 827659 w 1633"/>
              <a:gd name="T3" fmla="*/ 0 h 272"/>
              <a:gd name="T4" fmla="*/ 1753006 w 1633"/>
              <a:gd name="T5" fmla="*/ 204717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739155" y="2863850"/>
          <a:ext cx="25225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43200" imgH="622080" progId="Equation.DSMT4">
                  <p:embed/>
                </p:oleObj>
              </mc:Choice>
              <mc:Fallback>
                <p:oleObj name="Equation" r:id="rId5" imgW="2743200" imgH="6220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55" y="2863850"/>
                        <a:ext cx="2522538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734393" y="3576638"/>
          <a:ext cx="26114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92080" imgH="520560" progId="Equation.DSMT4">
                  <p:embed/>
                </p:oleObj>
              </mc:Choice>
              <mc:Fallback>
                <p:oleObj name="Equation" r:id="rId7" imgW="2692080" imgH="52056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393" y="3576638"/>
                        <a:ext cx="26114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721693" y="4271963"/>
          <a:ext cx="277018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35160" imgH="520560" progId="Equation.DSMT4">
                  <p:embed/>
                </p:oleObj>
              </mc:Choice>
              <mc:Fallback>
                <p:oleObj name="Equation" r:id="rId9" imgW="3035160" imgH="52056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93" y="4271963"/>
                        <a:ext cx="277018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794718" y="4972050"/>
          <a:ext cx="2468562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87440" imgH="1002960" progId="Equation.DSMT4">
                  <p:embed/>
                </p:oleObj>
              </mc:Choice>
              <mc:Fallback>
                <p:oleObj name="Equation" r:id="rId11" imgW="3187440" imgH="100296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718" y="4972050"/>
                        <a:ext cx="2468562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686768" y="5864225"/>
          <a:ext cx="271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17640" imgH="520560" progId="Equation.DSMT4">
                  <p:embed/>
                </p:oleObj>
              </mc:Choice>
              <mc:Fallback>
                <p:oleObj name="Equation" r:id="rId13" imgW="2717640" imgH="52056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68" y="5864225"/>
                        <a:ext cx="27178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3"/>
          <p:cNvGraphicFramePr>
            <a:graphicFrameLocks noChangeAspect="1"/>
          </p:cNvGraphicFramePr>
          <p:nvPr/>
        </p:nvGraphicFramePr>
        <p:xfrm>
          <a:off x="621680" y="1468438"/>
          <a:ext cx="28575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831760" imgH="482400" progId="Equation.DSMT4">
                  <p:embed/>
                </p:oleObj>
              </mc:Choice>
              <mc:Fallback>
                <p:oleObj name="Equation" r:id="rId15" imgW="2831760" imgH="482400" progId="Equation.DSMT4">
                  <p:embed/>
                  <p:pic>
                    <p:nvPicPr>
                      <p:cNvPr id="3994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80" y="1468438"/>
                        <a:ext cx="28575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3"/>
          <p:cNvGraphicFramePr>
            <a:graphicFrameLocks noChangeAspect="1"/>
          </p:cNvGraphicFramePr>
          <p:nvPr/>
        </p:nvGraphicFramePr>
        <p:xfrm>
          <a:off x="4818063" y="1493838"/>
          <a:ext cx="2921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895480" imgH="482400" progId="Equation.DSMT4">
                  <p:embed/>
                </p:oleObj>
              </mc:Choice>
              <mc:Fallback>
                <p:oleObj name="Equation" r:id="rId17" imgW="2895480" imgH="482400" progId="Equation.DSMT4">
                  <p:embed/>
                  <p:pic>
                    <p:nvPicPr>
                      <p:cNvPr id="399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63" y="1493838"/>
                        <a:ext cx="29210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391150" y="1527175"/>
            <a:ext cx="282575" cy="4206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246938" y="1512888"/>
            <a:ext cx="587375" cy="425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522913" y="1325563"/>
            <a:ext cx="1943100" cy="230187"/>
          </a:xfrm>
          <a:custGeom>
            <a:avLst/>
            <a:gdLst>
              <a:gd name="T0" fmla="*/ 0 w 1633"/>
              <a:gd name="T1" fmla="*/ 229738 h 272"/>
              <a:gd name="T2" fmla="*/ 916790 w 1633"/>
              <a:gd name="T3" fmla="*/ 0 h 272"/>
              <a:gd name="T4" fmla="*/ 1941788 w 1633"/>
              <a:gd name="T5" fmla="*/ 229738 h 272"/>
              <a:gd name="T6" fmla="*/ 0 60000 65536"/>
              <a:gd name="T7" fmla="*/ 0 60000 65536"/>
              <a:gd name="T8" fmla="*/ 0 60000 65536"/>
              <a:gd name="T9" fmla="*/ 0 w 1633"/>
              <a:gd name="T10" fmla="*/ 0 h 272"/>
              <a:gd name="T11" fmla="*/ 1633 w 1633"/>
              <a:gd name="T12" fmla="*/ 272 h 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3" h="272">
                <a:moveTo>
                  <a:pt x="0" y="272"/>
                </a:moveTo>
                <a:cubicBezTo>
                  <a:pt x="249" y="136"/>
                  <a:pt x="499" y="0"/>
                  <a:pt x="771" y="0"/>
                </a:cubicBezTo>
                <a:cubicBezTo>
                  <a:pt x="1043" y="0"/>
                  <a:pt x="1489" y="227"/>
                  <a:pt x="1633" y="272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4967288" y="2197100"/>
          <a:ext cx="27781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63480" imgH="406080" progId="Equation.DSMT4">
                  <p:embed/>
                </p:oleObj>
              </mc:Choice>
              <mc:Fallback>
                <p:oleObj name="Equation" r:id="rId19" imgW="2463480" imgH="4060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2197100"/>
                        <a:ext cx="27781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4930775" y="2860675"/>
          <a:ext cx="282098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908080" imgH="622080" progId="Equation.DSMT4">
                  <p:embed/>
                </p:oleObj>
              </mc:Choice>
              <mc:Fallback>
                <p:oleObj name="Equation" r:id="rId21" imgW="2908080" imgH="62208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2860675"/>
                        <a:ext cx="2820988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916488" y="3559175"/>
          <a:ext cx="30114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01920" imgH="622080" progId="Equation.DSMT4">
                  <p:embed/>
                </p:oleObj>
              </mc:Choice>
              <mc:Fallback>
                <p:oleObj name="Equation" r:id="rId23" imgW="3301920" imgH="62208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3559175"/>
                        <a:ext cx="30114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4997450" y="4276725"/>
          <a:ext cx="266541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41600" imgH="1079280" progId="Equation.DSMT4">
                  <p:embed/>
                </p:oleObj>
              </mc:Choice>
              <mc:Fallback>
                <p:oleObj name="Equation" r:id="rId25" imgW="3441600" imgH="1079280" progId="Equation.DSMT4">
                  <p:embed/>
                  <p:pic>
                    <p:nvPicPr>
                      <p:cNvPr id="2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4276725"/>
                        <a:ext cx="2665413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4940300" y="5156200"/>
          <a:ext cx="285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857320" imgH="622080" progId="Equation.DSMT4">
                  <p:embed/>
                </p:oleObj>
              </mc:Choice>
              <mc:Fallback>
                <p:oleObj name="Equation" r:id="rId27" imgW="2857320" imgH="6220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5156200"/>
                        <a:ext cx="2857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9pch4.4"/>
  <p:tag name="ISPRING_RESOURCE_PATHS_HASH" val="8ce696e9412443ecc57c32ed4796326ae4778a"/>
  <p:tag name="ISPRING_RESOURCE_PATHS_HASH_2" val="c69458a67c6a61d40d8aa9c1893633fa9c4c14e"/>
  <p:tag name="ISPRING_ULTRA_SCORM_COURSE_ID" val="99947925-E72F-4FC5-8FFE-9F7EDB19BE26"/>
  <p:tag name="ISPRING_SCORM_RATE_SLIDES" val="1"/>
  <p:tag name="ISPRING_PLAYERS_CUSTOMIZATION" val="UEsDBBQAAgAIAA1FU0c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A1FU0c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NRVNH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A1FU0d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NRVNH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NRVNH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DUVTR/WL2nlmAAAAaAAAABwAAAB1bml2ZXJzYWwvbG9jYWxfc2V0dGluZ3MueG1ss7GvyM1RKEstKs7Mz7NVMtQzUFJIzUvOT8nMS7dVCg1x07VQUiguScxLSczJz0u1VcrLV1Kwt+OyyclPTswJTi0pASosVijISaxMLQpJzQUySlL9EnOBKp2cfRNLMvSSE5X07bgAUEsDBBQAAgAIADO7f0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A1FU0c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A5FU0eFzc13EyUAACYyAAAXAAAAdW5pdmVyc2FsL3VuaXZlcnNhbC5wbmfte3k4m+n7b9qhHaatjk4XtX27qCnFlBJLSnU607G3tcQWGdUwltAgSIl0us5MLW1VUmLrKGqNNUgsbU2lRDC2ICI0JAgJgogIJ4b5/n7nOr9zXef8c67rd675w+V9n/t57vvz3PfnuZ/7efO+v15zvLpf8bgiAADYb/PDlRsAwGckAGC3x+d7ZC2Pc22WZf92Rdy4ehlQ1qk2LbuRC7B2sAYAKpK/WPeVl90r3P7BIwIAUH+89bcreXIBBgCcJ9tcsXaJ8Zljej0JmfbYOx+XH3c37u7bkUfeMZN7DBpe/nAJpvrLwd2tX6R9rtL35Xnrl9cRCddBD+Ryf8rwvnISP/bzrWS579W/zTh2su1W+NfS6BWjpipOKb9opohfFCDVWL1e0/m4qL9xY7nMczmJ9nv8/H3NkCZRowAi5kc3fyFDFVBYyRM1b0ppyfFLudqFUVUoo6n8gtsy0VutO9JlOtBqfVyJsDiHtxYlAkdfJu2TjcH9yxeYWAe2BtIaqp7J7seeT9hOFudYqH6+JZxSr3+EMpFdAfSf5cQmh0tXqQbNIPVWmHB4ZbxmJFkqD8j4zFqkMTm80IXZEPb6epsQ4Jo+VOkgFPDWrA7ZTdMWmRWehW6u0QvYC1EFoBNxk6ngMh/81Gr6LfzKUBk51Nd8Mhg/19kQwHChsCs3HWYaDVWjfilpMalaiEbMIkf6z0KpcMbS1J+5Ty6GGmhNJUlWlQeOAga7Su/zKZYrFTQyS8qn3d+rVNbAgwiGG4SZgpEGAVqAT+ratJhUGH9i0FSHGn94tEzDauFXp5B4IRATIdTGLGqDd8WYbEDEgs0NAe1o8+qH6XL0OpMlZaYOlf9ptSm0gsIxKy0hq4UZizW0uFp1P7M9RiFDm2fMkvxMZg8ui3IGAmazEpuf+BHYZY5izwFWF+wNLX4YliaqsAoNb5emSpd+Voobm7loPLy8urFUYIU+fFsYN0JJo5hqAG6Lk5QjcdpeZiptbQx0dZP3c+e9TMSm9o9nVvnKB5zO8iITuuuDux3qCIcY5MiZHDxbV5vrd6m9qVQpvXUh+rxFUvKk+4lPL3gxmbKBs9nJcROnwqabg7svUu5GyWw/xaONmgRWGwvJ0LnHkI2yBAmSjt4H8M5PkWPGdMWOCv03M+wnXv+eoH3azKZwA+UjjejJmsa1GM6ZorPoNjc1ejMXgocYHKi2/TNshTmiXXtj2nEzwSjrmjoDsof5A89/jtyF5keAd33DVEgY6nzwPvLqo+Te/vLZ7AecJUK3p861/H5Tdv8FVIn0ZXnmwOSSU7RnNAXl8iSCc9g4eUk10RrIO26cHHTesfmcLrWjoXK0hvYMqcZF2RccIKEwnGOqIodRVv9wjVrtKHc56w36mmB5wbQzOHVj+U6ohZs/hdFxLgFu0XSKqo7zkCC8KfqUQKI2L1vp61ZYAqMRDoVtBrDyoSsercVoZb8YfnmzYVeIIIRZBTfTWAQxIALmTJkodiVCHTh0tCYLlUW5I+hvavdTNzrfZGA0+0LyJaAuM1eOuS7sUvi27dfvHL+ekTuhfcTs7Jtx43PaqirE2ezAxbiMsP2qTlHBYuTz55TqyDxoftudK1ncKwYt4SdTuGlQbLavh2Mr1cZuLSBmLSCerbBawUR2O/zUQeyf9+7Bl79cUFbUPZhv0XXo9qEDh44IQVIjiHxbQgoqH3OrYbYFhFkZCiBw0rge/vnUC8bJoK66tPxWapxR1z7qnf7ycxbS7/26aetBTKPQfOp6kPtFQncG3zN5qCF5XP9eqDxjJlsUvYKUp84mz+ACW/20uoQ+XRLLll71IQOVglFtVIa6rgoRNNoT5n8k0qhraCET2bla0wByu1uInI3MGDCBSascDmdUOtR0wCU6La1oPD3vsncrVTibqy/RlZzlWapiJ/ubjokgyIDhyfIFlIOXsHBTdUhQ08FLkgeMrastW5BQHTaXHQEzV0ocvXmndWcm6hxv9oZlBJB4f+T2tdluEU/7JErNaawywxyRUGJHOkSijGWibqE8uJ50BMnZTOauQbU8aE0rR7wKGXrQotj47NqxIaU04uWwxGwsfQbam/DOTEhA9GaK6cLj2MmA9HRLYTvISNChTSWgzundD80n+LKJiS2GAkQDHotQjf4yskrPbKEsfjmrzE+7RZhFGDczCXIfFapYdVH4HWHeAjjF9pFeci08aN2wzE8lWWCeZddKi+qbDwGvIU0dg/Fb7CHYZNEtWUTCYpwalq4vDSbdmSPNEkIYi43XW6UukrJHiZJgNRNLQmDvRf1TTGQCJPocAMDlTuH0DbzOzFw5oa2Uq2iB6mj71vFYj1WvnpPJ79gqb58seh2qo9o4hGHzQ6vd20721y3hlzNzspCO18pybivK1oXfGy/PA4R/gWyDgx71531UKFbIn+6snvZxTJGm+qJ8hI7RHGhXsPs9f+bXQS7WtfdmO0xBvQmM5/yhcs/Hld5dfqQnOXhufxBOFKJhVDIqGmqqNu2vcKV4PKIl5Zo7UtyKIsMs3BbrqCb6yS0IqV1pV3jj71ijA7zwjCTGC7ouI4VeQRST0KlcdlMpHeVCgD2WpvoZbzFh0wKVzUERY73jScGYxJZWbo0mTmLBND4nrVX/AvBWbNYWHSnswoDeFR16+jzlecaliT/yHC+c1P6UBs73yOqeOF2KTeX2WzGRlc8oiHizQtXPrmHxMH8zs7SSDQ8fTkog5UgRYrTgtqM18BUypIJWPosDJek1KzxNM/Gt1jfSVzFgX20t3JjOkmcmQH1JtzbE5X77Ko3Y85PE17Em5ximxJ9gktZlUD5ZkYRq5sS8YWu1zPwBYmBFa6uvnPcX+52VhT/By1dXhlcX1QQaJRbCsLwkwXAWwr2VFh6kLmygIjwZLsyhstnNdVqHIYEBRlnyGfbApmYj9OhnkBVwEjuEHT46xJnNvZPtz2idc4ieIyxctLAkSF/yEazX5Ec7LDhtHY26/DyFmJGRZ6GtaIZ489aZ/Z3jaZ2YiVunfOvz2361z28Tpuev0X9ti/mknGYpLEEYQWinevttfmxtW4O5D+i19FoxjImh6gwzeaZc51pW8Jr2V5wbnzKunHk9oNWu8PSwo1H8iusaHUZRsWIum39P0p3yj4F8yuB6OHJwiCB1w9FjtwJax6lwG1GI+9rkjcnIq9jU5bLppOmye6HEU4IhxccqbtocsyHC269QPi1YytxgJiKiZGJ5KKrkVsPkAtFBL6J6brXTkDLZb3Ir3ZMyzDlAma5j2a04EAnYelnydZetjzbTIXCNYPH4wMIQDANTrYSgoLdUrm9CgzJCvBqBRj6tBHTGwsmWVlFY49ViDE2XaVyyIp11BwA6ZVt76MY4ve19Jcbx80WQNgG5+Czl/oPC44Q1SsxiaqBh6H7VgrY26mAzNoVivuscA4tfLkYlaKenXV3uuuCRfDwqRFZpdBB9avlV44G+tBXKMUCw5tV7N2vWOefHq9cKUoFSIxYCWhC7r9TvB1q5PR41caWSk0lHiD2Ttv1C9K1pQhQ9VS2Ig1fBPTZnOheuSSxaZqQZc2V+b0Y3VbAbHrUIKZaZhkFyEYyKGxKxOfsCzLv2zXIyiLChoLy8lsh7CaOb4uJkS8dlxrgEHctsaj9vlGSxAe8oP06gbvwWghk9WqPHjvqeWPoI/KZ0uc1vBaxB2fJGb+aGMeGOXpFFb3+8muQzGWcGrHEtmWsPnkrYNXMtwfWaki8Apnvv8S+GXx7E0YlKhMn4WQPAmNrnJNFHBV+oD8OyASupaAbcjfjX1GguHYqR0gS//Pnkf+opq+mqT07tBgC6f8uRVYiXdO/py5pK/7Og3WKDi9kIEE4aYFRkrZ4HI3cBAD991y2rgHMOWx8FAO66yUG2BF/+nwruujWt9RNCN4RWmxHCxLA4v5QIyJhh48pwMJiySG9aqZmuiFff6meiHJ56QzrD2pSyCijrJlvY4HE8L9adcM+SFzMuVqvvlPL/bv86b21gqyy9yA/Ysjp8jPdn7lV8QdadIJ2WFze416v8LmRhNsTafut1W3K3wBJFkpIGaBAUtzqvp2EVv37rXF4fmr64Grc2XSAv6/G1n2s3JOucbl4nmahO3rJRfAGbU9wHw2556n6FHCRPv2pL1bEErSkdZJqWzFtvfywBQ9HLM1fMtGm2hdRCOKVM1vmtztm8Nex//4vCpuWZYkJoViy/ntbyWIm1NK6EiRGuLrC1/d7wt6ZfblsERksYrNG4larsRsUap4vLfW4qV5cNtoLpeuOiTml1F0jYwWmUVeYXBvVhDQ9u9pP/ioYNJFTrTfyMc/YwSLrU2/tNbArO5850W4YLXVlGHnctJCr1bvoAwyOGebWJUHwHt42H+mbEfUbMzWaBYuZ/PO6pNLk4ObqNY6ZBF5hoS+Wde63xrT7aDW0nI9+PqX1i19Bzqdnyw8utN2qfHbnZX7ttPPNqf9du9Tt+hYxjGLBIxhswzqZYY0dTvO678OxsefOH55qDGuzNmz/gfcWh5YC4tB05X/fn86zEiyuJeaHPu82Dzzt+LLMtXgxfvcF5dikDkGFxKVnv/UyD7TYApuvl8bNh54xTrqVfg0SDO807ZJt8qXk10gNg2bwz1WFbHjz0HBJXWqtQFNjIPHIhwNoEdxYMG56cZxy8KyBsY1Zvnmm9oZBcNRat4zE6aEguVW4I6KVH366tWdPweo8ZMNtlyssU7Cpm78SO7eqp03v8Dg6ItXW3v83kfn/do2uoQdm0mL8mack9D9COLG7Z8dKcTmmt+MDs7Bmnghd2P4cd2h3Aw9/1qCntF1negkD4ce4KsvRQ8ty8RNkwWQoZwJ/+JQmIJTnAyeTwh1x4aZNIyxc8B/1rxbxeKZZ7Sw5pbJxuvfHY7f1iCMrDrR/t0wRiG3KkO+b4qeUoMKu5VNVOPXc5ygse/KwMlr8cY7LelMA64UZO3cbP5PXhdArkkSxVO2Z+z2Vzr2S5EZcBP1mvz0kS3N99XKyORjK2evjjtA2alfBv8dkbNt0dpNHJPMYpK6tqzDb04cYklchklCzgfUSyrmAxcywh5a7PrtU+1rTrfygjWtVHFG0pI0KyQKMvgli21OAmqCymSnuTvrxrpFTzb20HpJ1B+ssXl2UccK7CzjxY9HMjXtxlWjoofvsv6gi31UcF+h8O8f7d4oubdgqI6G37rD6HTWew/Fj1Rv5hFGNyPPQKcsfBwwTiw/fh2UCsebWySUBpsejP39KRHmVXR76b4rvvaCN4fN0R/YPBqy3HSaZfk0fzq/mdAy3qOCXd7UUnoROvxTgC04ZrifId5KZbpqzxzNLH5iXbLJqDKlRXfYMVTPiE0/hJcfRoC8fyJgFyymVb/YHiERuUysckdMEnchm8tDAaNTQ/6+/Cr4uL+ZsDMoh2TYE9Z+Odo1npNTpk9uL4zsIoH46KHhtBip8HM7q0YbGC3/2pUZTJv0k2XqP3lc8iE1crjeuBPHCI9raM31HZsBhbX/Vj1DRueJTuUEicc0LuGCNB4BIHpl3Z0P5Xn/r0+mUo1neWDLndSVGvxcP70yRRrMEn4kM+FNYGRp2ts9BnlW1PlFnWOe74obZUbrBEEGLxvayOrsoOCadMMnboxaCfy/kAYRauPrW95PRLBlozmqMffyqG6B3t3QTZMY9mcjN/E5WOzAcymL8TUuzSnTwYnq1MhDhqZ8YrNXNAZG9P7IHUg2kC5a7QDGSKfcTMU7xtTqYelLmDRL2AiKYsL7ApTq11DNtVxyeLRGpR2HM3VvXGqGs9ezFwJ1Uggrye3PK8IahULjlEUgpsdCi3580VYr7/ya2KDJa5eW7HkQtBUX4F5LpfnaXnusuA2OMwqXKCoHiyPmiF0ShzkWTHRQ3pkHjVAtLZ/ldA7G9y1AiSx0CJ/JpaGAcZuIM+pmau851CLqWIVNF3orQ27YzvuqW+Q1OhP4+XRK3dyeGU0iGtOgTjdtoADS5sstF3GI3yK/SuzLiEyh6nq+OcwNvESfJSeF3VHfVR5BAW4Vc4AjfjPRcI9HkkC0Nt+4A0DxZZ8W0VGjsQgPwb3ojtLxnyvZD7Xkz3mafZ8u3hER5C4u10N+aDwaFqoBkMkIWuNaM6/xsGAe67SBJk+A++OrFEYjU4/OvikkUj+Yd/0dYPdVbtrzoygQ+Kslk5oTc2M7czvdVUuyTcOz0sMM/2c4cci6XWG3QpB06LNZkrzIOh6ICM5UjKZO8OHXr7iPPp8zjAnY9du7UO5vdHs2Q2PtoP2k91VB667NT/PjbzPCDg4k2G1jC9Jr6YuROLQJ1X4UfGDjy7HVN0pPMBx3vFezw2SmUBfY1ydht3QaH3c4svbpNtnwS/5xLtUpwgHqE1uwvkV/S9fu5tL05y3nafI/ixd1aGXUqtzBveOrtM9Tr6FeM+qstIJy5iv9iB2E9U1dPT+vqMqUY45VNEUZC84zWHH5105/UZVu2rov7fmBU7uxtReZ0oT/JWbnh0DQxsKXIbkxvz0L29JojN1UOidxYdWmtKayz1gWUe//ftUWf/3hz/H14UejWuzRTju+JXqvDcbMyGbRZGVk3EG1Y7wcgaF+8svebxdSSiem5WbM8ye/kNWlrohJ7Rk5h39RIeBQwXyWpuqi+5j01JJmAvDoRnUcX+GNdNxHAJu4na/OIvouU5ps4v9jk7wTUs41b9c1CyWg+4VZKknF9zgbMh4BXYw/ezAlGTqBEsrdT3KDgvF8DCrLZoNh3HInogqYGaoJhv1KOctSb866lzTj+qQyVvkOjpPNxoxpnK2SU7WEZJAGXbkH7qQMuDEUUDV4Xz080hUvISKTmHvO+Bn7t93ocLElKWtnuSXoMHVzErzeTnGh02v+cyRJgpO8lxJnnQmhEoyipBdsqE9/qE/xWgG7iigREPrWuub4tyXiBO/Vz8yPXJrctO+4vdqJHcintepEMlreK+ctAAKIikiOhPf3mk47jPz7rCJxVB6lgkpJu2aMSsWz//B0w1GB90MUjao+PZ+x3WORVJnS+yN9ozNEvpAKYiKIG41OXiHC8ent8R4Z0d1FjKL4klajGaRjY6TrFTPWtL6KZdHjD3fIHbXzzty1O+E1W/bux75kTJ5Wvv3R9SQU5vjj+GZR1+IGx473rPmaRbAtNADoW2qhiMl9oFOatgA3Vj3MrttUJcr9nrkSnt61hrQtFl/1Kv1uKDuEkOSq95QJtalOMppMX/EC0/B2IdOWLEr8MEsWAeaZiEE/WWlz7GqATI3JMV75Hd4afmljrZV3nDIx77bDpoKA2zFpBpFLI+f4Ldz/NOXQjORm4vu5kbfi9H3BRACpf8tOa1Vl8boh+O9hnaJzLT8t/f1BE6xhwvvjxgOJXE89hVqiN8+ZALg2mwSYmp4sQTZdhnyDYQZVnjMSyeOplnQS1aaBW75UFXghNx7cKlYnjhwczJ18rmRg0rgVn0vYqFkQHQCYSbMcQ130FUF59mwsDD/JlC87754bKKnot8/IHtdAQpet9RonxPuc6w03AkoRc2eCwL6xs0W3bb3bhTm2r7g125XU7xkQGXfGhZS92oStZB7CXsht+qanB9mV+isLhomRbJvlMQNFiHdq1pYq8kup4AMswGQqRF0Pe3aohuMn2VxXmxIfIawcQyKimUGSD158VNb9vO1BkPPLJP960LQD146HeLPZkg1kBmYOtAM4hQjoMl7NJrMRS45BO4rn5j7WsBa97D5H3JfpCj7VjJq8sR7yGXRauZrARwS2WniuXA4KJZWUDRZf6xa8WVoVQUbGT2yT6vpgPs+DZzmGpPGCM43fd6qrhzoHENxqSIb63DghHYZj13aNA2rQuKyl90u80oDwVdtH9bNF+1L4g6X7fP2S/6njOtluN84ux4yftb+5/I0FwC1+x7qpK1bH+M4aaizTgfGvy6p3kAPusIy/BsBnWVK5IO3wlmCt9dai1d/ggKUim0xy/bN18veh8EIXkLbfvLEZqJDC8Gtp0djsnDEmhEJGG5LRgUf/spl3rNS/LKeRtQrW2OzVubn36VS1eMK5TLkSMetyR+z0HJ57lkhfE6qw8rVzUgLFUKBk7s0v9Zx1eP98yXXVcIe0o1TeOT2kGGzBs61LYouknSK2CqmL6KykLojGmFJEkMWoorO86rJVHVXV0HS5BvuvHHH09WXA7VMEr2ZIHyyY/AsMZWpF1erLdo8gLDh+BS6lS7szO6a32TWbRs4FvpeSEZ4sFFNBZrRe57z9DpZX711qCmshn3rv7bv4sxxy8jD5lHmIV6HnE6/Htxf5W+1MGOF6Mw72AcDGlcao/XNAjm/7u0k/sT4mktKlQkFRx4rkA+HCmCuA1UeFEDfKgh4O0kppXnwvpvcpFX4YNe7qcJu6yaUUtTf6ZY2hbavfn7+J2YmjJRkHVnZuaBx1mkWc3c4OHtIf/1Ef6cNbiQem7rAcYev/62xft7lUyUNC3jnlCSNa1U7M4iWTUgy+z4tcCtHu3uhyMDDO3PIjWMLb7/VlYE3N3MfTHj9ZeLlzIFcdy2sxU3irykbKsN9lJd9taTkJ/YwVDJcIrzzTyXgrVWYNP5i5zav9oni6HSGY4Xa23gDLf+7SR1r3uVn9T8f30g8799UvOP4B/BP4J/BP8I/hH8I/hH8P+JoIGdCBwdbFgZDpbddb+3iJedx0ObJEyBrOelL/4vtLa/sxbhWescTvbGdLZJtmSEa4LZ4GLij2yd9EsYIZm7AHeRq8mbq8k0XNNSXmCoKdigcanHNUtMx0jp0yYQ7d5ML0vGh8JFhrW1KCV7fYLDlSno8hw9XYXcCwCs2f5EetAQngKV1EAZZwFnvtrsMZD2RGrgPh3FLBwl7F4LkRyoie52mMkqHTFrL/isCl6XeDVZw0Fi0Lj66UnvxpJokWoQZrkp7nJ6nNlTJqB9q8ZTTIoruvNR+4X4igk1mxahmXaVY+y1B3BbHN652GHUZV/1Tst2MBMe0LZy5nRnfuMVg4b595EWShXR3Y2vnb5Iqs/95KcpGeS8u7+31zf3QUYCeXaTH90sseUslEU38l6/u1VqufgsOWRUmCXyVrEK+SicFa2+3Ws5jw209Um2B7PRUh60eSabImoUoMFSw/V8uh5Bem4q6yazfQtgxqdDf65/Njx5qD0hxWq+CjXSWrFpAgBwXzl/1KMbK7/+8qYJTYtazw3xEslmnlnaUU+aPvQUouVy+u7pDL7yGX9rbabfLzZTNjHHKeNRltJpJ+gcfcbxm45g3JGBBSSV980XvxvHZ2nHDTw+nBbAyeRSUbSOR9lBzBV0GF+3NKfKj3csyszS6ctwOyKcaA8YM0TuQyOYrkUFIDDZiVJnCO5mWnv26jTIbEWpXO2+2DTbe/40x1iySrGKP2yoe+z71kJ0Nl2nRfkYjuD13k/jkCFlQ0VAcmMO8TBFSIaosZ7gDH2HYML+UDHBc9wr4VWTuwG4AoZWQ27ccjCR9qfxlMYpigIpdtDYfuSrHw85hitE1HQj1FBwrG+4izSAwC5hWbDEnbUg7GT499QxT8eaUJhJ5/mOpGI/Er+XtA/vEGH/l07uC/DPzFpj4lQrchfm6D2+RpTCIQXzwEL8/ieK9fSaz8NfOj9sQ98L9QwNIMwVDpR2tJo9GkIg7SV7mFs/kLJA8eur8B6MGV/fnyoP0Lej22GpnvdDPafCIg5dt45WIj/4FW6tvchs996jO5H1fVOx+ejEWaa4+4R0sWGtIHZoJkvQzvnslwqyvpLjZiS9nGf5ZnBlw7SflFojx+yK4xjhYWgxFRrPiCGn6x0F1KnVX3fesTHBuVk1N/ohcy+TtZrIigm/s8Zu/zV4vx21w50d+bguOYcMj7l33XO85xNe/OBtrPdh5QibmARg3PGWoNa2jS5hw55+K7bL5oPuoECHg6VcFQwjOAMGJ4dIXXhuhrNq9/gxIJya0IyIk7KJ1iLWxhwrdLkLTvQGjIVHNlAXe9Lvh95SDWDEH5JNU0EjsCJz/xPePcf3Nvc+TpFQiJcPeuJyrmnquGzK0Was+CJQVzmoi4fH9iQYjd4tuhe4FhDzsCsPr+9l9YGUih/FP05XBxt5RKk39xvsWsrVlE7Z3OdHNwkzi2HnKIz+kHrAW5jphQkpjbVO66+3mRg5Ga7v3IKDphYhWiOSEBq59niEEMS9ZBy/vqC5ueC6ifAgm/p3l8JV6ScYqfE1aDrcq1OwGIf6DkLqbe6U+BuyEOlo71ol4peRP5f6U1wnkv2SJj9qNsp1Fh0v2OjuZ5uizS5M5WsBb9QqkLeowg2LyiovbldDlXDNsj+a2T1K5qqq+HDVCuHCr80Mfuvbeo8RSEmm+8TOtQ+GHaXsI9XAPegzuDnH/pUA96CRso9RicI3asAo8E9J5lYlfIYcU252xCOW+G8IfZrVHrCYjY+ub0spk6BPT3PwTvuEFP1Q1agAGbc6WfD43RWGV5Fgy8J/uXHNDq+fbLlxeAUrPDappmX8aDij4PUBhdiCz0mF1d8UQOEYuADJcKuEL49f0gjYFY8Tz7IfHvV5yb8Pl4P8WDyEOAyUZ6pRzQYoMlM3WTnkfVWHo051UXzJL2U0Mw3bSsFLm2tl2F0l9wIzCR33Qi/7Fr33pZ1iJ8zEndbsKJgZybu3eEKzI/vklNs12pp/ozOqwxQI93odWyKjceVIF6W8C/JSnvkQ7IOanJEk5Q7FlO+pYuvwdac6J5L5q4+jNf/y6ly3gIOVeTWB9EcUKpBfaRiaGdEHwrr+TNCHlh0ZgZdmkU2/65b+oW2JWH55yUdcMiDNh+se5ghNVwyMs4fKv4XUGmDlmNpNi6mEkPhlMAYp7LWS9uK3XsYNW6iyklSFjX71+cCtKO8PZvLMvLgbJF5B3rZlYjPeK+1U8rMcN72a61wzhUJxFjxIhROkYdalkqjZpD3CKapSTGUbriB+y8Fza/b3D2csa0qgtfB6qB360lPK0H5ikCV1o/ZZdkr63GMVa9Fm3PgX0MH1kS7piGs3TRVxlrf+Sgn9k/CdUvxt84uRxhZln/JlQT0fMTLxsmwrxIPWwF1ATIjfPrK4JcMPpQbcSiKdXvpQyIYTi+Kwq6QzIvxACl+RzKblRSkgjCGJZAETSy28xz/m5lzTSA7xSnQW2omICKxUKVUA61p5Z1KsRApso9VRb1uk5EhGIrocuJ+p6yUXPmebUkITok/aJ7K3bCPWwmdz8JfIDdauEzdeLYQ5pG1FHVMb2N949q5rTPEYTvhE8QEVf71ffK1w/Nn6tVRhykwzwVmeWWHhyojtJfaLUnmVs0Ff+hDdWdXZohqn4NASyylO5URANnoF/ioK7z28HtssisVjxDjM+D4pX7DBx48/SvZpBAcIJBBaUnHa2me4onhxwVNkHTVHlVrutfmytdkYtpVfDCe8MeJm9FGgfHmG0Wud1e/QXGJTALlDz5UakWWuZLZUOWkK604McQ5SicSlbvQrZgSGd6YuCF/ylzS9SsOGuyQf96pWzTV3Ft0PjRo0WH9v0KD1caNTsN7JcdpccgLK6gIMYvmR2uMPhPV2GWsWtTHhQqXNeaWMV2qzTlbSC/eHYjHgKnYQXo0h/gzIa17PhTp+GSkLk6usvll6bvdSNwQZ1ZET+2u8pBYTS5oD1gtz8EA/xzjqy7Xi5YKEXvWtQAsmNhYNNhe97oU4PqKMLYkwm6K/fmDRY6//4bT+h+tBDQob9DkpDBgrEARFeUMCVrrOSMNDDCSUwnuhWHB2jpsCCdDdBccETSmXmE1xQItbdVQkIyycay3SZ34VeagSB8xJf1jwYBiRkb1WmD28/qem9M9Ibz4uRxJVJdoo86f0n888OcVR+lRpDNSa2n3JKXDBayNZcItmLSLBm3/N0Z0inpxqYs42Nhdv7Wqy7GFWRtH9tj1m+YctRtSdC1zAQ1wHPsi2G9lOTyN7Irtp6i9wOP3NOdmGwHjfq7n+TrMBluFNWgdjlsFhqskS7R19zpu9dXw+6j9v4Fw76Josq6D3Bu8jSTZedHcU3ecT8delk9CNSdcxKa95g0fTthK31e7rAjFleUZh2zczW4lLw4tSTtUsTzDCrxyTqYPJ1E2/4OqJAhOtgZreHcRozdi9TOesGA2GvnalkqZlA6kEsa+KviC8zJ3bCi0h9MofydI1wubaEloGzkexWqbtWwNokw3xbHRQht4hQJ23ejMhlkl7aU68pbnofNlIptBurW+M5GTVfrRp/mGxG4G1VspK38O47onZegvKkfsZROsg59tcb9rtfeK91dQKD8PQ/DQa7+DQkRNHAXdsv47jpAXkD40pT47AiJl5DFFKMuoDc9QaqD9Oq+pybC/YYyU0sqpCrQwFFOwCnjD1NQVWiWUICdMgAOCuBDePu2tK/Rx3GtzjQ0/36ilinJjl6OZWzVn0WVsDF/GugcyLVyXVR1IJcZO64NIaAWZTAtRc6348+iJe4Z2Yzw8xBwDG1jMifOptjn+KUqjXAhfTOBFnD7SFAc1Mp6JS7dKgcQsfgNKhbOkQJxXsk5a09b2C+L94pWy0Qtycvl9W1N+1izwcKUutAqe9u7e+bRCPippE7Bz81jcOBadk497mrf6ZHL+0aQ1Ut2mq+lLWMpaRt2AiyrFtVIks9m7dtzUKJTtclB0Pw3jjaZu7tV87habpyrtsfepg853jlbLLP977H1BLAwQUAAIACAAORVNH15kSKV8AAABqAAAAGwAAAHVuaXZlcnNhbC91bml2ZXJzYWwucG5nLnhtbC2MWwqAIBAA/4PuIHuATU2thczLJCn0wqTH7Yto/mY+pnPXPLHDpz2uiwWBHFxfFt2W/BH9ya63CZT8A9htoSYU+tczDjlYMI1AkloZ3QILPo4hW9C8RlKKEymo3uUDUEsBAgAAFAACAAgADUVTRyoNwzZRBAAACxAAAB0AAAAAAAAAAQAAAAAAAAAAAHVuaXZlcnNhbC9jb21tb25fbWVzc2FnZXMubG5nUEsBAgAAFAACAAgADUVTRyXfYoO9BAAAyxYAACcAAAAAAAAAAQAAAAAAjAQAAHVuaXZlcnNhbC9mbGFzaF9wdWJsaXNoaW5nX3NldHRpbmdzLnhtbFBLAQIAABQAAgAIAA1FU0dISKwfsQIAAFEKAAAhAAAAAAAAAAEAAAAAAI4JAAB1bml2ZXJzYWwvZmxhc2hfc2tpbl9zZXR0aW5ncy54bWxQSwECAAAUAAIACAANRVNHQVh2I5EEAADcFQAAJgAAAAAAAAABAAAAAAB+DAAAdW5pdmVyc2FsL2h0bWxfcHVibGlzaGluZ19zZXR0aW5ncy54bWxQSwECAAAUAAIACAANRVNHkkawmakBAABDBgAAHwAAAAAAAAABAAAAAABTEQAAdW5pdmVyc2FsL2h0bWxfc2tpbl9zZXR0aW5ncy5qc1BLAQIAABQAAgAIAA1FU0ca2uo7qgAAAB8BAAAaAAAAAAAAAAEAAAAAADkTAAB1bml2ZXJzYWwvaTE4bl9wcmVzZXRzLnhtbFBLAQIAABQAAgAIAA1FU0f1i9p5ZgAAAGgAAAAcAAAAAAAAAAEAAAAAABsUAAB1bml2ZXJzYWwvbG9jYWxfc2V0dGluZ3MueG1sUEsBAgAAFAACAAgAM7t/RM6CCTfsAgAAiAgAABQAAAAAAAAAAQAAAAAAuxQAAHVuaXZlcnNhbC9wbGF5ZXIueG1sUEsBAgAAFAACAAgADUVTRxe1aH2NCgAAE1oAACkAAAAAAAAAAQAAAAAA2RcAAHVuaXZlcnNhbC9za2luX2N1c3RvbWl6YXRpb25fc2V0dGluZ3MueG1sUEsBAgAAFAACAAgADkVTR4XNzXcTJQAAJjIAABcAAAAAAAAAAAAAAAAArSIAAHVuaXZlcnNhbC91bml2ZXJzYWwucG5nUEsBAgAAFAACAAgADkVTR9eZEilfAAAAagAAABsAAAAAAAAAAQAAAAAA9UcAAHVuaXZlcnNhbC91bml2ZXJzYWwucG5nLnhtbFBLBQYAAAAACwALAEkDAACNSAAAAAA="/>
  <p:tag name="ISPRING_RESOURCE_PATHS_HASH_PRESENTER" val="e87261b87588566cae8b7f809b1378ab14c74e98"/>
  <p:tag name="ISPRING_PLAYERS_CUSTOMIZATION_2" val="UEsDBBQAAgAIAG8B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bwG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bwG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G8B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bwG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G8Bi1OOc/b6agAAAOUAAAAaAAAAbm9uZS9odG1sX3NraW5fc2V0dGluZ3MuanOr5lIAAqUcJQUrhWowG8xPKi0pyc/TS87PK0nNK9HLyy/KTQSrUVJ2AwMlHZyK88tSiwgoTUtMTkUx1NTIwskFp0qEiSZO5i7OlsjqChLTU/WSEpOz04vyS/NSIMqcXV0MXYyVwKpquWoBUEsDBBQAAgAIAG8Bi1O8fTX3SgAAAEkAAAAXAAAAbm9uZS9sb2NhbF9zZXR0aW5ncy54bWyzsa/IzVEoSy0qzszPs1Uy1DNQUkjNS85PycxLt1UKDXHTtVBSKC5JzEtJzMnPS7VVystXUrC347LJyU9OzAlOLSkBKizWt+MCAFBLAwQUAAIACAByAY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cgG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yAY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cgG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yAY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cgG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HIBi1O45zzyXgAAAGMAAAAlAAAAdW5pdmVyc2FsLW5vLXZpZGVvL2xvY2FsX3NldHRpbmdzLnhtbA3KvQ5AQAwA4N1TNN39bQbHZrTgARoakfRacUd4e7d9w9f2rxd4+AqHqcO6qBBYV9sO3R0u85A3CCGSbiSm7FANoe+yVmwlmTjGFAOcQh9fM/uEyCP5NIdbBMsu+wFQSwECAAAUAAIACABvAYtTXK2x+KEDAADvDAAAGAAAAAAAAAABAAAAAAAAAAAAbm9uZS9jb21tb25fbWVzc2FnZXMubG5nUEsBAgAAFAACAAgAbwGLUxUeYBujAAAAfwEAACkAAAAAAAAAAQAAAAAA1wMAAG5vbmUvcGxheWJhY2tfYW5kX25hdmlnYXRpb25fc2V0dGluZ3MueG1sUEsBAgAAFAACAAgAbwGLUx9UimowAwAAxw4AACIAAAAAAAAAAQAAAAAAwQQAAG5vbmUvZmxhc2hfcHVibGlzaGluZ19zZXR0aW5ncy54bWxQSwECAAAUAAIACABvAYtTcVeUnRUBAADRAgAAHAAAAAAAAAABAAAAAAAxCAAAbm9uZS9mbGFzaF9za2luX3NldHRpbmdzLnhtbFBLAQIAABQAAgAIAG8Bi1PXm3CWKwMAAG8OAAAhAAAAAAAAAAEAAAAAAIAJAABub25lL2h0bWxfcHVibGlzaGluZ19zZXR0aW5ncy54bWxQSwECAAAUAAIACABvAYtTjnP2+moAAADlAAAAGgAAAAAAAAABAAAAAADqDAAAbm9uZS9odG1sX3NraW5fc2V0dGluZ3MuanNQSwECAAAUAAIACABvAYtTvH0190oAAABJAAAAFwAAAAAAAAABAAAAAACMDQAAbm9uZS9sb2NhbF9zZXR0aW5ncy54bWxQSwECAAAUAAIACAByAYtTnF4yCBQGAAA3FwAAJgAAAAAAAAABAAAAAAALDgAAdW5pdmVyc2FsLW5vLXZpZGVvL2NvbW1vbl9tZXNzYWdlcy5sbmdQSwECAAAUAAIACAByAYtTFR5gG6MAAAB/AQAANwAAAAAAAAABAAAAAABjFAAAdW5pdmVyc2FsLW5vLXZpZGVvL3BsYXliYWNrX2FuZF9uYXZpZ2F0aW9uX3NldHRpbmdzLnhtbFBLAQIAABQAAgAIAHIBi1NLM4aKLwUAAGgdAAAwAAAAAAAAAAEAAAAAAFsVAAB1bml2ZXJzYWwtbm8tdmlkZW8vZmxhc2hfcHVibGlzaGluZ19zZXR0aW5ncy54bWxQSwECAAAUAAIACAByAYtTDnvHIGUDAACXDAAAKgAAAAAAAAABAAAAAADYGgAAdW5pdmVyc2FsLW5vLXZpZGVvL2ZsYXNoX3NraW5fc2V0dGluZ3MueG1sUEsBAgAAFAACAAgAcgGLU/rnN04qBQAA8hwAAC8AAAAAAAAAAQAAAAAAhR4AAHVuaXZlcnNhbC1uby12aWRlby9odG1sX3B1Ymxpc2hpbmdfc2V0dGluZ3MueG1sUEsBAgAAFAACAAgAcgGLU+xMWVK2AQAAegYAACgAAAAAAAAAAQAAAAAA/CMAAHVuaXZlcnNhbC1uby12aWRlby9odG1sX3NraW5fc2V0dGluZ3MuanNQSwECAAAUAAIACAByAYtTuOc88l4AAABjAAAAJQAAAAAAAAABAAAAAAD4JQAAdW5pdmVyc2FsLW5vLXZpZGVvL2xvY2FsX3NldHRpbmdzLnhtbFBLBQYAAAAADgAOAIgEAACZJgAAAAA="/>
  <p:tag name="ISPRING_LMS_API_VERSION" val="SCORM 2004 (2nd edition)"/>
  <p:tag name="ISPRING_ULTRA_SCORM_COURCE_TITLE" val="Section 2.9 Factoring and solving trinomial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9 Factoring and solving trinomial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285</TotalTime>
  <Words>571</Words>
  <Application>Microsoft Office PowerPoint</Application>
  <PresentationFormat>On-screen Show (4:3)</PresentationFormat>
  <Paragraphs>87</Paragraphs>
  <Slides>21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MathType 6.0 Equation</vt:lpstr>
      <vt:lpstr>section 2.10 factoring and solving trinomials </vt:lpstr>
      <vt:lpstr>I) Factoring Trinomials</vt:lpstr>
      <vt:lpstr>ii) BUM Method</vt:lpstr>
      <vt:lpstr>Practice: Factor each of the following trinomials using the BUM Method</vt:lpstr>
      <vt:lpstr>III) Grouping Method</vt:lpstr>
      <vt:lpstr>Practice: Factor each of the following using the Grouping Method</vt:lpstr>
      <vt:lpstr>IV) Criss-Cross Method</vt:lpstr>
      <vt:lpstr>Practice: Factor the following using the Criss-Cross Method</vt:lpstr>
      <vt:lpstr>Ex: Factor each of the following trinomials:</vt:lpstr>
      <vt:lpstr>I) Review</vt:lpstr>
      <vt:lpstr>Practice: Solve for “x”</vt:lpstr>
      <vt:lpstr>ii) Solving Quadratic Equations</vt:lpstr>
      <vt:lpstr>Practice: Solve for “t”</vt:lpstr>
      <vt:lpstr>iii) Solving Trinomials by Factoring</vt:lpstr>
      <vt:lpstr>PowerPoint Presentation</vt:lpstr>
      <vt:lpstr>Practice: Solve for “x”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2.9 Factoring and solving trinomials</dc:title>
  <dc:creator>Danny Young</dc:creator>
  <cp:lastModifiedBy>Danny Young</cp:lastModifiedBy>
  <cp:revision>25</cp:revision>
  <dcterms:created xsi:type="dcterms:W3CDTF">2011-06-27T16:11:13Z</dcterms:created>
  <dcterms:modified xsi:type="dcterms:W3CDTF">2026-01-12T21:21:53Z</dcterms:modified>
</cp:coreProperties>
</file>